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35" r:id="rId3"/>
    <p:sldId id="257" r:id="rId4"/>
    <p:sldId id="275" r:id="rId5"/>
    <p:sldId id="276" r:id="rId6"/>
    <p:sldId id="277" r:id="rId7"/>
    <p:sldId id="279" r:id="rId8"/>
    <p:sldId id="315" r:id="rId9"/>
    <p:sldId id="280" r:id="rId10"/>
    <p:sldId id="316" r:id="rId11"/>
    <p:sldId id="318" r:id="rId12"/>
    <p:sldId id="322" r:id="rId13"/>
    <p:sldId id="324" r:id="rId14"/>
    <p:sldId id="323" r:id="rId15"/>
    <p:sldId id="325" r:id="rId16"/>
    <p:sldId id="326" r:id="rId17"/>
    <p:sldId id="287" r:id="rId18"/>
    <p:sldId id="291" r:id="rId19"/>
    <p:sldId id="289" r:id="rId20"/>
    <p:sldId id="332" r:id="rId21"/>
    <p:sldId id="296" r:id="rId22"/>
    <p:sldId id="297" r:id="rId23"/>
    <p:sldId id="298" r:id="rId24"/>
    <p:sldId id="299" r:id="rId25"/>
    <p:sldId id="295" r:id="rId26"/>
    <p:sldId id="300" r:id="rId27"/>
    <p:sldId id="301" r:id="rId28"/>
    <p:sldId id="328" r:id="rId29"/>
    <p:sldId id="303" r:id="rId30"/>
    <p:sldId id="321" r:id="rId31"/>
    <p:sldId id="317" r:id="rId32"/>
    <p:sldId id="308" r:id="rId33"/>
    <p:sldId id="309" r:id="rId34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17"/>
    <p:restoredTop sz="94627"/>
  </p:normalViewPr>
  <p:slideViewPr>
    <p:cSldViewPr snapToGrid="0" snapToObjects="1">
      <p:cViewPr varScale="1">
        <p:scale>
          <a:sx n="119" d="100"/>
          <a:sy n="119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1F63-37DB-5A41-877D-215AA49983AA}" type="datetimeFigureOut">
              <a:rPr lang="es-ES_tradnl" smtClean="0"/>
              <a:t>9/6/18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16E9-9632-9C4E-8326-7144E311DB3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3176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1F63-37DB-5A41-877D-215AA49983AA}" type="datetimeFigureOut">
              <a:rPr lang="es-ES_tradnl" smtClean="0"/>
              <a:t>9/6/18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16E9-9632-9C4E-8326-7144E311DB3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66351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1F63-37DB-5A41-877D-215AA49983AA}" type="datetimeFigureOut">
              <a:rPr lang="es-ES_tradnl" smtClean="0"/>
              <a:t>9/6/18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16E9-9632-9C4E-8326-7144E311DB3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923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1F63-37DB-5A41-877D-215AA49983AA}" type="datetimeFigureOut">
              <a:rPr lang="es-ES_tradnl" smtClean="0"/>
              <a:t>9/6/18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16E9-9632-9C4E-8326-7144E311DB3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10755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1F63-37DB-5A41-877D-215AA49983AA}" type="datetimeFigureOut">
              <a:rPr lang="es-ES_tradnl" smtClean="0"/>
              <a:t>9/6/18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16E9-9632-9C4E-8326-7144E311DB3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8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1F63-37DB-5A41-877D-215AA49983AA}" type="datetimeFigureOut">
              <a:rPr lang="es-ES_tradnl" smtClean="0"/>
              <a:t>9/6/18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16E9-9632-9C4E-8326-7144E311DB3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10583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1F63-37DB-5A41-877D-215AA49983AA}" type="datetimeFigureOut">
              <a:rPr lang="es-ES_tradnl" smtClean="0"/>
              <a:t>9/6/18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16E9-9632-9C4E-8326-7144E311DB3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2760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1F63-37DB-5A41-877D-215AA49983AA}" type="datetimeFigureOut">
              <a:rPr lang="es-ES_tradnl" smtClean="0"/>
              <a:t>9/6/18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16E9-9632-9C4E-8326-7144E311DB3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082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1F63-37DB-5A41-877D-215AA49983AA}" type="datetimeFigureOut">
              <a:rPr lang="es-ES_tradnl" smtClean="0"/>
              <a:t>9/6/18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16E9-9632-9C4E-8326-7144E311DB3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1733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1F63-37DB-5A41-877D-215AA49983AA}" type="datetimeFigureOut">
              <a:rPr lang="es-ES_tradnl" smtClean="0"/>
              <a:t>9/6/18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16E9-9632-9C4E-8326-7144E311DB3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9419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1F63-37DB-5A41-877D-215AA49983AA}" type="datetimeFigureOut">
              <a:rPr lang="es-ES_tradnl" smtClean="0"/>
              <a:t>9/6/18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16E9-9632-9C4E-8326-7144E311DB3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8886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61F63-37DB-5A41-877D-215AA49983AA}" type="datetimeFigureOut">
              <a:rPr lang="es-ES_tradnl" smtClean="0"/>
              <a:t>9/6/18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C16E9-9632-9C4E-8326-7144E311DB3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908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youtube.com/watch?v=z8ajXbpebV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youtube.com/watch?v=45CqaKj7KZY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youtube.com/watch?v=DsGqQY-se7U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Imagen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D9D869-644D-7349-8D5D-DEFEBED80209}"/>
              </a:ext>
            </a:extLst>
          </p:cNvPr>
          <p:cNvSpPr txBox="1"/>
          <p:nvPr/>
        </p:nvSpPr>
        <p:spPr>
          <a:xfrm>
            <a:off x="2185261" y="-33631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099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4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26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715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6CF9B9-5B2F-8940-84E3-28EDF431C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011" y="2055814"/>
            <a:ext cx="5756037" cy="429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40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715"/>
          </a:xfrm>
        </p:spPr>
      </p:pic>
    </p:spTree>
    <p:extLst>
      <p:ext uri="{BB962C8B-B14F-4D97-AF65-F5344CB8AC3E}">
        <p14:creationId xmlns:p14="http://schemas.microsoft.com/office/powerpoint/2010/main" val="571428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9716"/>
          </a:xfrm>
        </p:spPr>
      </p:pic>
    </p:spTree>
    <p:extLst>
      <p:ext uri="{BB962C8B-B14F-4D97-AF65-F5344CB8AC3E}">
        <p14:creationId xmlns:p14="http://schemas.microsoft.com/office/powerpoint/2010/main" val="753895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</p:spPr>
      </p:pic>
    </p:spTree>
    <p:extLst>
      <p:ext uri="{BB962C8B-B14F-4D97-AF65-F5344CB8AC3E}">
        <p14:creationId xmlns:p14="http://schemas.microsoft.com/office/powerpoint/2010/main" val="453022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</p:spPr>
      </p:pic>
    </p:spTree>
    <p:extLst>
      <p:ext uri="{BB962C8B-B14F-4D97-AF65-F5344CB8AC3E}">
        <p14:creationId xmlns:p14="http://schemas.microsoft.com/office/powerpoint/2010/main" val="3158770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29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56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38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401.jpg"/>
          <p:cNvPicPr>
            <a:picLocks noChangeAspect="1"/>
          </p:cNvPicPr>
          <p:nvPr/>
        </p:nvPicPr>
        <p:blipFill>
          <a:blip r:embed="rId2" cstate="print"/>
          <a:srcRect r="13393" b="17857"/>
          <a:stretch>
            <a:fillRect/>
          </a:stretch>
        </p:blipFill>
        <p:spPr>
          <a:xfrm>
            <a:off x="0" y="0"/>
            <a:ext cx="12192000" cy="68974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4352" y="0"/>
            <a:ext cx="401910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3600" b="1" dirty="0">
                <a:solidFill>
                  <a:schemeClr val="bg1"/>
                </a:solidFill>
                <a:latin typeface="Apple Chancery" pitchFamily="66" charset="0"/>
              </a:rPr>
              <a:t>Jordan at a Glance</a:t>
            </a:r>
          </a:p>
          <a:p>
            <a:endParaRPr lang="en" sz="1600" b="1" dirty="0">
              <a:solidFill>
                <a:schemeClr val="bg1"/>
              </a:solidFill>
              <a:latin typeface="Apple Chancery" pitchFamily="66" charset="0"/>
            </a:endParaRPr>
          </a:p>
          <a:p>
            <a:pPr marL="228600">
              <a:buClr>
                <a:schemeClr val="bg1"/>
              </a:buClr>
            </a:pPr>
            <a:r>
              <a:rPr lang="en" sz="2400" dirty="0">
                <a:solidFill>
                  <a:schemeClr val="bg1"/>
                </a:solidFill>
                <a:latin typeface="Apple Chancery" pitchFamily="66" charset="0"/>
              </a:rPr>
              <a:t>Capital City: Amman</a:t>
            </a:r>
          </a:p>
          <a:p>
            <a:pPr marL="228600">
              <a:buClr>
                <a:schemeClr val="bg1"/>
              </a:buClr>
            </a:pPr>
            <a:r>
              <a:rPr lang="en" sz="2400" dirty="0">
                <a:solidFill>
                  <a:schemeClr val="bg1"/>
                </a:solidFill>
                <a:latin typeface="Apple Chancery" pitchFamily="66" charset="0"/>
              </a:rPr>
              <a:t>Area: 37,138 square miles</a:t>
            </a:r>
          </a:p>
          <a:p>
            <a:pPr marL="228600">
              <a:buClr>
                <a:schemeClr val="bg1"/>
              </a:buClr>
            </a:pPr>
            <a:r>
              <a:rPr lang="en" sz="2400" dirty="0">
                <a:solidFill>
                  <a:schemeClr val="bg1"/>
                </a:solidFill>
                <a:latin typeface="Apple Chancery" pitchFamily="66" charset="0"/>
              </a:rPr>
              <a:t>Population: ~ 9 million</a:t>
            </a:r>
          </a:p>
          <a:p>
            <a:pPr marL="228600">
              <a:buClr>
                <a:schemeClr val="bg1"/>
              </a:buClr>
            </a:pPr>
            <a:r>
              <a:rPr lang="en" sz="2400" dirty="0">
                <a:solidFill>
                  <a:schemeClr val="bg1"/>
                </a:solidFill>
                <a:latin typeface="Apple Chancery" pitchFamily="66" charset="0"/>
              </a:rPr>
              <a:t>Language: Arabic, English </a:t>
            </a:r>
          </a:p>
          <a:p>
            <a:pPr marL="228600">
              <a:buClr>
                <a:schemeClr val="bg1"/>
              </a:buClr>
            </a:pPr>
            <a:br>
              <a:rPr lang="en" dirty="0">
                <a:solidFill>
                  <a:schemeClr val="accent1"/>
                </a:solidFill>
              </a:rPr>
            </a:b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" y="51894"/>
            <a:ext cx="5180557" cy="67745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06812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21FDC1-CDD6-7545-B756-9F2ED750B9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27" b="10890"/>
          <a:stretch/>
        </p:blipFill>
        <p:spPr>
          <a:xfrm>
            <a:off x="1" y="10"/>
            <a:ext cx="12191999" cy="6857990"/>
          </a:xfrm>
          <a:custGeom>
            <a:avLst/>
            <a:gdLst>
              <a:gd name="connsiteX0" fmla="*/ 0 w 11862435"/>
              <a:gd name="connsiteY0" fmla="*/ 0 h 6858000"/>
              <a:gd name="connsiteX1" fmla="*/ 2537458 w 11862435"/>
              <a:gd name="connsiteY1" fmla="*/ 0 h 6858000"/>
              <a:gd name="connsiteX2" fmla="*/ 3074669 w 11862435"/>
              <a:gd name="connsiteY2" fmla="*/ 0 h 6858000"/>
              <a:gd name="connsiteX3" fmla="*/ 3784383 w 11862435"/>
              <a:gd name="connsiteY3" fmla="*/ 0 h 6858000"/>
              <a:gd name="connsiteX4" fmla="*/ 8686282 w 11862435"/>
              <a:gd name="connsiteY4" fmla="*/ 0 h 6858000"/>
              <a:gd name="connsiteX5" fmla="*/ 11862435 w 11862435"/>
              <a:gd name="connsiteY5" fmla="*/ 6857999 h 6858000"/>
              <a:gd name="connsiteX6" fmla="*/ 5896483 w 11862435"/>
              <a:gd name="connsiteY6" fmla="*/ 6857999 h 6858000"/>
              <a:gd name="connsiteX7" fmla="*/ 5896483 w 11862435"/>
              <a:gd name="connsiteY7" fmla="*/ 6858000 h 6858000"/>
              <a:gd name="connsiteX8" fmla="*/ 3074669 w 11862435"/>
              <a:gd name="connsiteY8" fmla="*/ 6858000 h 6858000"/>
              <a:gd name="connsiteX9" fmla="*/ 2537458 w 11862435"/>
              <a:gd name="connsiteY9" fmla="*/ 6858000 h 6858000"/>
              <a:gd name="connsiteX10" fmla="*/ 0 w 1186243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2435" h="6858000">
                <a:moveTo>
                  <a:pt x="0" y="0"/>
                </a:moveTo>
                <a:lnTo>
                  <a:pt x="2537458" y="0"/>
                </a:lnTo>
                <a:lnTo>
                  <a:pt x="3074669" y="0"/>
                </a:lnTo>
                <a:lnTo>
                  <a:pt x="3784383" y="0"/>
                </a:lnTo>
                <a:lnTo>
                  <a:pt x="8686282" y="0"/>
                </a:lnTo>
                <a:lnTo>
                  <a:pt x="11862435" y="6857999"/>
                </a:lnTo>
                <a:lnTo>
                  <a:pt x="5896483" y="6857999"/>
                </a:lnTo>
                <a:lnTo>
                  <a:pt x="5896483" y="6858000"/>
                </a:lnTo>
                <a:lnTo>
                  <a:pt x="3074669" y="6858000"/>
                </a:lnTo>
                <a:lnTo>
                  <a:pt x="2537458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57264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78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49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1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16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452"/>
            <a:ext cx="12188952" cy="61405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727A61-BC11-4A4A-AFED-86E167600ADD}"/>
              </a:ext>
            </a:extLst>
          </p:cNvPr>
          <p:cNvSpPr txBox="1"/>
          <p:nvPr/>
        </p:nvSpPr>
        <p:spPr>
          <a:xfrm>
            <a:off x="3903812" y="42204"/>
            <a:ext cx="4381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latin typeface="Arial Rounded MT Bold" panose="020F0704030504030204" pitchFamily="34" charset="77"/>
                <a:ea typeface="Ayuthaya" pitchFamily="2" charset="-34"/>
                <a:cs typeface="Ayuthaya" pitchFamily="2" charset="-34"/>
              </a:rPr>
              <a:t>GoLocalJordan.com</a:t>
            </a:r>
            <a:endParaRPr lang="en-US" sz="3200" dirty="0">
              <a:latin typeface="Arial Rounded MT Bold" panose="020F0704030504030204" pitchFamily="34" charset="77"/>
              <a:ea typeface="Ayuthaya" pitchFamily="2" charset="-34"/>
              <a:cs typeface="Ayuthaya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8130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554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08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003942-983C-B043-9D49-0777F626B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" y="324473"/>
            <a:ext cx="12191980" cy="627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49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52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/>
              <a:t>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87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2592"/>
          </a:xfrm>
        </p:spPr>
      </p:pic>
    </p:spTree>
    <p:extLst>
      <p:ext uri="{BB962C8B-B14F-4D97-AF65-F5344CB8AC3E}">
        <p14:creationId xmlns:p14="http://schemas.microsoft.com/office/powerpoint/2010/main" val="1577397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12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50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9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72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97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10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8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61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028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27</Words>
  <Application>Microsoft Macintosh PowerPoint</Application>
  <PresentationFormat>Widescreen</PresentationFormat>
  <Paragraphs>9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Apple Chancery</vt:lpstr>
      <vt:lpstr>Arial</vt:lpstr>
      <vt:lpstr>Arial Rounded MT Bold</vt:lpstr>
      <vt:lpstr>Ayuthaya</vt:lpstr>
      <vt:lpstr>Calibri</vt:lpstr>
      <vt:lpstr>Calibri Light</vt:lpstr>
      <vt:lpstr>Tema de Office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PEDRO VARELA</dc:creator>
  <cp:lastModifiedBy>Samer Abu-Taleb</cp:lastModifiedBy>
  <cp:revision>17</cp:revision>
  <dcterms:created xsi:type="dcterms:W3CDTF">2018-06-08T22:38:43Z</dcterms:created>
  <dcterms:modified xsi:type="dcterms:W3CDTF">2018-06-09T19:38:18Z</dcterms:modified>
</cp:coreProperties>
</file>