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4" r:id="rId13"/>
    <p:sldId id="285" r:id="rId14"/>
    <p:sldId id="286" r:id="rId15"/>
    <p:sldId id="267" r:id="rId16"/>
    <p:sldId id="268" r:id="rId17"/>
    <p:sldId id="28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9" r:id="rId30"/>
    <p:sldId id="278" r:id="rId31"/>
    <p:sldId id="288" r:id="rId32"/>
    <p:sldId id="281" r:id="rId3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402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73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5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01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81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550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10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19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400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444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10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87EA3-6029-AC4C-A796-EA6F048F3685}" type="datetimeFigureOut">
              <a:rPr lang="es-ES" smtClean="0"/>
              <a:t>10/18/16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27D76-D52F-A143-B61D-A25AF6D1739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772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res1-jordania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3" y="0"/>
            <a:ext cx="9268106" cy="695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1-jordania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0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1-jordania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1-jordania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1-jordania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1-jordania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5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1-jordania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1-jordania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1-jordania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1-jordania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0</Words>
  <Application>Microsoft Macintosh PowerPoint</Application>
  <PresentationFormat>On-screen Show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GLF</dc:creator>
  <cp:lastModifiedBy>Samer Abu-Taleb</cp:lastModifiedBy>
  <cp:revision>10</cp:revision>
  <dcterms:created xsi:type="dcterms:W3CDTF">2016-05-24T22:46:44Z</dcterms:created>
  <dcterms:modified xsi:type="dcterms:W3CDTF">2016-10-18T21:44:38Z</dcterms:modified>
</cp:coreProperties>
</file>