
<file path=[Content_Types].xml><?xml version="1.0" encoding="utf-8"?>
<Types xmlns="http://schemas.openxmlformats.org/package/2006/content-types">
  <Default Extension="jpeg" ContentType="image/jpeg"/>
  <Default Extension="jp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035" r:id="rId2"/>
    <p:sldId id="2047" r:id="rId3"/>
    <p:sldId id="1899" r:id="rId4"/>
    <p:sldId id="1900" r:id="rId5"/>
    <p:sldId id="2048" r:id="rId6"/>
    <p:sldId id="2049" r:id="rId7"/>
    <p:sldId id="1903" r:id="rId8"/>
    <p:sldId id="1895" r:id="rId9"/>
    <p:sldId id="1904" r:id="rId10"/>
    <p:sldId id="1905" r:id="rId11"/>
    <p:sldId id="1916" r:id="rId12"/>
    <p:sldId id="1917" r:id="rId13"/>
    <p:sldId id="1918" r:id="rId14"/>
    <p:sldId id="1923" r:id="rId15"/>
    <p:sldId id="1922" r:id="rId16"/>
    <p:sldId id="1925" r:id="rId17"/>
    <p:sldId id="1948" r:id="rId18"/>
    <p:sldId id="2057" r:id="rId19"/>
    <p:sldId id="1983" r:id="rId20"/>
    <p:sldId id="1954" r:id="rId21"/>
    <p:sldId id="1926" r:id="rId22"/>
    <p:sldId id="1975" r:id="rId23"/>
    <p:sldId id="2056" r:id="rId24"/>
    <p:sldId id="1977" r:id="rId25"/>
    <p:sldId id="1985" r:id="rId26"/>
    <p:sldId id="1997" r:id="rId27"/>
    <p:sldId id="1944" r:id="rId28"/>
    <p:sldId id="1945" r:id="rId29"/>
    <p:sldId id="2032" r:id="rId3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1643"/>
    <p:restoredTop sz="94663"/>
  </p:normalViewPr>
  <p:slideViewPr>
    <p:cSldViewPr snapToGrid="0" snapToObjects="1">
      <p:cViewPr varScale="1">
        <p:scale>
          <a:sx n="124" d="100"/>
          <a:sy n="124" d="100"/>
        </p:scale>
        <p:origin x="200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tableStyles" Target="tableStyle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theme" Target="theme/theme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viewProps" Target="view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8" Type="http://schemas.openxmlformats.org/officeDocument/2006/relationships/slide" Target="slides/slide7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0FC2F93-C04D-2649-92A5-372E589BCDA9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E625AF51-19E9-984B-B5C0-FFEFE26C1EA8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A203DC0-557B-C54B-BDDF-B4C344778C6C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C09F5249-B54F-574F-992E-4116D4244B2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D8E242F-38B2-3446-B061-38F193A4FC8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99591165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F7E992D-8437-2D45-B096-8DC378FD204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F75F902-B6AA-8241-994D-D7B0085EB23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7B2551F-F28F-674A-9DD4-595B4022776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3B530673-E92A-CC4A-AD6E-21989CAE936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0388A25-7952-8442-A048-0B20BB3C2AA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896934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2A5362-D987-ED4C-AECA-F92A381795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8BFAD9B-284C-374B-AB5E-58D9F6F2874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D33D1A7-5EA0-9245-A958-3D6D49B2041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70D9A7C-88EC-9F44-93D2-8A3C3938A3C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8179F258-4F1E-DE42-A9B1-FFBCC241117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0815386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F88C528-FF4D-B048-BB0E-F6ED9D1A8367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CD0D56-E94F-B34C-A067-B33374629042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E0A6178-E9B9-5543-BE52-846EBC8C46A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A56B1C2A-8F3A-E24B-ADAB-FEE6FBE120C2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02F3692B-C591-074A-BD6A-3F698F060F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931782CB-2546-6349-AAAC-35B7B9393EB4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22423114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F69465F-9E74-5B4E-8AD4-AFD29543F9A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C8A5F64-8981-E849-A1E5-33B4D01FC4AE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2D9D8F2B-EE08-654B-8CF5-3F82D12A9F2E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FC17A96-4454-E740-B7CA-20DFDD5C3069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57682B13-7C54-BD44-8F6F-F275622D713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01567631-F6A5-8448-861E-E910D8E2CF8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507C047A-8B66-C34A-8B45-3BBFE0C26F2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A13AE6E-333E-3A4A-905F-08BC19FC169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93225365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2559978-C671-6845-86BD-C8D0BF00D2D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E38CA82B-39EB-FE41-A6B2-4B52D4932D9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DBD19A3-5653-A646-ABE0-8B83AAA957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3DB6E4A0-A644-DC4A-B8EE-8FBCC84DF892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9687081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D872A494-3FDD-4449-A946-827A0D6B75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1B9947E7-678B-1941-A971-B2B4E933BF3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4E6D38EC-1F45-4B4F-9642-9E6CCF977F38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19111214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6924759-9AA6-F840-8509-45F69A89A5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9B921B5-3E49-F945-82E0-6E23D1BA046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A435F6B4-83E2-C046-ACDC-DE8C417EED34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3563ACD-44C2-F24A-9A8B-6611C7CBA0B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1B31FD02-AC95-7D4B-93D3-19885D44DB6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EA2834BB-1EFC-5246-82EF-6F03BD0E2E5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6351060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CEEA9C4-5FA2-BD48-AA10-7A7F1ACF5F5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397CFEB0-C122-3245-96C2-2BD9371CBED7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5FBC33B4-A724-AD48-8473-52B92AABB5B1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2F64F888-28B7-4E48-82F3-E16160BFF08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D6435B27-79A6-AA45-8056-AE70295097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8D888D55-68F0-7C45-9E49-BDAFB10257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2644677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7D13E15-C4A0-0240-B1B3-7B3B27376E7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B13ACBA-D383-1443-89A1-33D4B0EFBAC6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65FFE829-7EA3-6247-A4C3-685E7557261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ED9C186-635A-F946-B7E4-0BEFA1BD6FF3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9C2E039F-8F6A-C547-8512-8F4F3A31BCD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48526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491B5626-BB84-6F41-9C8B-132FAF3287CF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ABC15CB4-606B-1646-B0E9-E9EC64ACB9C8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C3F67B32-5F53-414D-A195-46002B646C20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C3651FD-EF64-C747-B048-4386F0FCD3C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0E3B140-C3B5-4945-B729-D6C48F0B90A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8792350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userDrawn="1">
  <p:cSld name="Custom Layou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04DE441-7AFB-B946-ACB5-098019048EC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388079" y="380822"/>
            <a:ext cx="7415840" cy="633323"/>
          </a:xfrm>
          <a:prstGeom prst="rect">
            <a:avLst/>
          </a:prstGeo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</p:spTree>
    <p:extLst>
      <p:ext uri="{BB962C8B-B14F-4D97-AF65-F5344CB8AC3E}">
        <p14:creationId xmlns:p14="http://schemas.microsoft.com/office/powerpoint/2010/main" val="3063590175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B9F330B9-A6DD-3A4C-8B19-6622C0A2C3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1E7E7F5B-EC1E-7D4A-BFD7-017F6C247D00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F0532F8A-24F3-6145-A947-710375619A60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9E5E6CE-B3CD-A748-BAB5-BC187782D06A}" type="datetimeFigureOut">
              <a:rPr lang="en-US" smtClean="0"/>
              <a:t>8/7/19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AF24D3D-A6AD-2D4E-9965-060828598DB5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2AA38E50-5D60-DF42-9BD2-342ED7817407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0CD98627-0757-6241-8409-7CD7FA025FE7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6672679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g"/><Relationship Id="rId1" Type="http://schemas.openxmlformats.org/officeDocument/2006/relationships/slideLayout" Target="../slideLayouts/slideLayout12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1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jpg"/><Relationship Id="rId1" Type="http://schemas.openxmlformats.org/officeDocument/2006/relationships/slideLayout" Target="../slideLayouts/slideLayout1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1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1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jpg"/><Relationship Id="rId1" Type="http://schemas.openxmlformats.org/officeDocument/2006/relationships/slideLayout" Target="../slideLayouts/slideLayout1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jpg"/><Relationship Id="rId1" Type="http://schemas.openxmlformats.org/officeDocument/2006/relationships/slideLayout" Target="../slideLayouts/slideLayout1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jpg"/><Relationship Id="rId1" Type="http://schemas.openxmlformats.org/officeDocument/2006/relationships/slideLayout" Target="../slideLayouts/slideLayout1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jpg"/><Relationship Id="rId1" Type="http://schemas.openxmlformats.org/officeDocument/2006/relationships/slideLayout" Target="../slideLayouts/slideLayout1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jpg"/><Relationship Id="rId1" Type="http://schemas.openxmlformats.org/officeDocument/2006/relationships/slideLayout" Target="../slideLayouts/slideLayout1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jpg"/><Relationship Id="rId1" Type="http://schemas.openxmlformats.org/officeDocument/2006/relationships/slideLayout" Target="../slideLayouts/slideLayout1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4.jpg"/><Relationship Id="rId1" Type="http://schemas.openxmlformats.org/officeDocument/2006/relationships/slideLayout" Target="../slideLayouts/slideLayout1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jpg"/><Relationship Id="rId1" Type="http://schemas.openxmlformats.org/officeDocument/2006/relationships/slideLayout" Target="../slideLayouts/slideLayout1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1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7.jpg"/><Relationship Id="rId1" Type="http://schemas.openxmlformats.org/officeDocument/2006/relationships/slideLayout" Target="../slideLayouts/slideLayout1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jpg"/><Relationship Id="rId1" Type="http://schemas.openxmlformats.org/officeDocument/2006/relationships/slideLayout" Target="../slideLayouts/slideLayout1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9.jpg"/><Relationship Id="rId1" Type="http://schemas.openxmlformats.org/officeDocument/2006/relationships/slideLayout" Target="../slideLayouts/slideLayout1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20.jpg"/><Relationship Id="rId1" Type="http://schemas.openxmlformats.org/officeDocument/2006/relationships/slideLayout" Target="../slideLayouts/slideLayout1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jpg"/><Relationship Id="rId1" Type="http://schemas.openxmlformats.org/officeDocument/2006/relationships/slideLayout" Target="../slideLayouts/slideLayout1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1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g"/><Relationship Id="rId1" Type="http://schemas.openxmlformats.org/officeDocument/2006/relationships/slideLayout" Target="../slideLayouts/slideLayout1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g"/><Relationship Id="rId1" Type="http://schemas.openxmlformats.org/officeDocument/2006/relationships/slideLayout" Target="../slideLayouts/slideLayout1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1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6.jpg"/><Relationship Id="rId1" Type="http://schemas.openxmlformats.org/officeDocument/2006/relationships/slideLayout" Target="../slideLayouts/slideLayout1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jpg"/><Relationship Id="rId1" Type="http://schemas.openxmlformats.org/officeDocument/2006/relationships/slideLayout" Target="../slideLayouts/slideLayout1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1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1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666271"/>
          </a:xfrm>
          <a:prstGeom prst="rect">
            <a:avLst/>
          </a:prstGeom>
        </p:spPr>
      </p:pic>
      <p:sp>
        <p:nvSpPr>
          <p:cNvPr id="6" name="Rectangle 8">
            <a:extLst>
              <a:ext uri="{FF2B5EF4-FFF2-40B4-BE49-F238E27FC236}">
                <a16:creationId xmlns:a16="http://schemas.microsoft.com/office/drawing/2014/main" id="{33F7FE14-4D7C-E14E-B5E8-4E35322B64CF}"/>
              </a:ext>
            </a:extLst>
          </p:cNvPr>
          <p:cNvSpPr/>
          <p:nvPr/>
        </p:nvSpPr>
        <p:spPr>
          <a:xfrm>
            <a:off x="6317810" y="412954"/>
            <a:ext cx="97738" cy="393777"/>
          </a:xfrm>
          <a:prstGeom prst="rect">
            <a:avLst/>
          </a:prstGeom>
          <a:solidFill>
            <a:srgbClr val="A6C2DA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31200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Imagen 9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59252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24997254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58385487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2718542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Imagen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54828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74169755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986980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0874833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0315033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92655255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811215930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71661509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505633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89570948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41052561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99641018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5249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1147276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425801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6630529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70600464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626129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4831333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61580"/>
            <a:ext cx="12192000" cy="70195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46388363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95670616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007258027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20965161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7999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90566316"/>
      </p:ext>
    </p:extLst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3408341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Imagen 1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21796590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Imagen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85102129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27</TotalTime>
  <Words>0</Words>
  <Application>Microsoft Macintosh PowerPoint</Application>
  <PresentationFormat>Widescreen</PresentationFormat>
  <Paragraphs>0</Paragraphs>
  <Slides>29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29</vt:i4>
      </vt:variant>
    </vt:vector>
  </HeadingPairs>
  <TitlesOfParts>
    <vt:vector size="33" baseType="lpstr">
      <vt:lpstr>Arial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Samer Abu-Taleb</dc:creator>
  <cp:lastModifiedBy>Samer Abu-Taleb</cp:lastModifiedBy>
  <cp:revision>3</cp:revision>
  <dcterms:created xsi:type="dcterms:W3CDTF">2019-08-07T17:30:34Z</dcterms:created>
  <dcterms:modified xsi:type="dcterms:W3CDTF">2019-08-07T17:57:35Z</dcterms:modified>
</cp:coreProperties>
</file>