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2" r:id="rId10"/>
    <p:sldId id="264" r:id="rId11"/>
    <p:sldId id="265" r:id="rId12"/>
    <p:sldId id="266" r:id="rId13"/>
    <p:sldId id="267" r:id="rId14"/>
    <p:sldId id="268" r:id="rId15"/>
    <p:sldId id="273" r:id="rId16"/>
    <p:sldId id="269" r:id="rId17"/>
    <p:sldId id="270" r:id="rId18"/>
    <p:sldId id="271" r:id="rId19"/>
    <p:sldId id="274" r:id="rId20"/>
    <p:sldId id="276" r:id="rId21"/>
    <p:sldId id="277" r:id="rId22"/>
    <p:sldId id="275" r:id="rId23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27"/>
  </p:normalViewPr>
  <p:slideViewPr>
    <p:cSldViewPr snapToGrid="0" snapToObjects="1">
      <p:cViewPr>
        <p:scale>
          <a:sx n="68" d="100"/>
          <a:sy n="68" d="100"/>
        </p:scale>
        <p:origin x="1744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CEBE-CD67-AB4B-B309-33953E40A2CA}" type="datetimeFigureOut">
              <a:rPr lang="es-ES_tradnl" smtClean="0"/>
              <a:t>6/6/18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9049-781C-7345-A995-CA7F1FEDEB7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24180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CEBE-CD67-AB4B-B309-33953E40A2CA}" type="datetimeFigureOut">
              <a:rPr lang="es-ES_tradnl" smtClean="0"/>
              <a:t>6/6/18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9049-781C-7345-A995-CA7F1FEDEB7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8062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CEBE-CD67-AB4B-B309-33953E40A2CA}" type="datetimeFigureOut">
              <a:rPr lang="es-ES_tradnl" smtClean="0"/>
              <a:t>6/6/18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9049-781C-7345-A995-CA7F1FEDEB7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32151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CEBE-CD67-AB4B-B309-33953E40A2CA}" type="datetimeFigureOut">
              <a:rPr lang="es-ES_tradnl" smtClean="0"/>
              <a:t>6/6/18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9049-781C-7345-A995-CA7F1FEDEB7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339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CEBE-CD67-AB4B-B309-33953E40A2CA}" type="datetimeFigureOut">
              <a:rPr lang="es-ES_tradnl" smtClean="0"/>
              <a:t>6/6/18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9049-781C-7345-A995-CA7F1FEDEB7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6777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CEBE-CD67-AB4B-B309-33953E40A2CA}" type="datetimeFigureOut">
              <a:rPr lang="es-ES_tradnl" smtClean="0"/>
              <a:t>6/6/18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9049-781C-7345-A995-CA7F1FEDEB7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61534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CEBE-CD67-AB4B-B309-33953E40A2CA}" type="datetimeFigureOut">
              <a:rPr lang="es-ES_tradnl" smtClean="0"/>
              <a:t>6/6/18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9049-781C-7345-A995-CA7F1FEDEB7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1632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CEBE-CD67-AB4B-B309-33953E40A2CA}" type="datetimeFigureOut">
              <a:rPr lang="es-ES_tradnl" smtClean="0"/>
              <a:t>6/6/18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9049-781C-7345-A995-CA7F1FEDEB7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5186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CEBE-CD67-AB4B-B309-33953E40A2CA}" type="datetimeFigureOut">
              <a:rPr lang="es-ES_tradnl" smtClean="0"/>
              <a:t>6/6/18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9049-781C-7345-A995-CA7F1FEDEB7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33276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CEBE-CD67-AB4B-B309-33953E40A2CA}" type="datetimeFigureOut">
              <a:rPr lang="es-ES_tradnl" smtClean="0"/>
              <a:t>6/6/18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9049-781C-7345-A995-CA7F1FEDEB7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4735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CEBE-CD67-AB4B-B309-33953E40A2CA}" type="datetimeFigureOut">
              <a:rPr lang="es-ES_tradnl" smtClean="0"/>
              <a:t>6/6/18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9049-781C-7345-A995-CA7F1FEDEB7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7269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4CEBE-CD67-AB4B-B309-33953E40A2CA}" type="datetimeFigureOut">
              <a:rPr lang="es-ES_tradnl" smtClean="0"/>
              <a:t>6/6/18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09049-781C-7345-A995-CA7F1FEDEB7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516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47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1"/>
            <a:ext cx="12192000" cy="686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1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6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70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95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98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78" y="-1"/>
            <a:ext cx="12298878" cy="694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80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2141" cy="699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8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72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69655" cy="697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85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5" y="0"/>
            <a:ext cx="12588212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5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0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74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7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77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5" y="0"/>
            <a:ext cx="12302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1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9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70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2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93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3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6" y="-130629"/>
            <a:ext cx="12290961" cy="707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7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0</Words>
  <Application>Microsoft Macintosh PowerPoint</Application>
  <PresentationFormat>Panorámica</PresentationFormat>
  <Paragraphs>0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6" baseType="lpstr">
      <vt:lpstr>Calibri</vt:lpstr>
      <vt:lpstr>Calibri Light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PEDRO VARELA</dc:creator>
  <cp:lastModifiedBy>PEDRO VARELA</cp:lastModifiedBy>
  <cp:revision>2</cp:revision>
  <dcterms:created xsi:type="dcterms:W3CDTF">2018-06-06T16:32:28Z</dcterms:created>
  <dcterms:modified xsi:type="dcterms:W3CDTF">2018-06-06T17:48:21Z</dcterms:modified>
</cp:coreProperties>
</file>