
<file path=[Content_Types].xml><?xml version="1.0" encoding="utf-8"?>
<Types xmlns="http://schemas.openxmlformats.org/package/2006/content-types">
  <Default Extension="xml" ContentType="application/xml"/>
  <Default Extension="jpeg" ContentType="image/jpeg"/>
  <Default Extension="jpg" ContentType="image/jpeg"/>
  <Default Extension="mp4" ContentType="video/mp4"/>
  <Default Extension="rels" ContentType="application/vnd.openxmlformats-package.relationships+xml"/>
  <Default Extension="mov" ContentType="video/quicktime"/>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 id="2147483660" r:id="rId2"/>
    <p:sldMasterId id="2147483674" r:id="rId3"/>
  </p:sldMasterIdLst>
  <p:notesMasterIdLst>
    <p:notesMasterId r:id="rId58"/>
  </p:notesMasterIdLst>
  <p:sldIdLst>
    <p:sldId id="256" r:id="rId4"/>
    <p:sldId id="316" r:id="rId5"/>
    <p:sldId id="315" r:id="rId6"/>
    <p:sldId id="261" r:id="rId7"/>
    <p:sldId id="262" r:id="rId8"/>
    <p:sldId id="323" r:id="rId9"/>
    <p:sldId id="324" r:id="rId10"/>
    <p:sldId id="325" r:id="rId11"/>
    <p:sldId id="264" r:id="rId12"/>
    <p:sldId id="267" r:id="rId13"/>
    <p:sldId id="326" r:id="rId14"/>
    <p:sldId id="327" r:id="rId15"/>
    <p:sldId id="328" r:id="rId16"/>
    <p:sldId id="329" r:id="rId17"/>
    <p:sldId id="258" r:id="rId18"/>
    <p:sldId id="259" r:id="rId19"/>
    <p:sldId id="257" r:id="rId20"/>
    <p:sldId id="292" r:id="rId21"/>
    <p:sldId id="293" r:id="rId22"/>
    <p:sldId id="294" r:id="rId23"/>
    <p:sldId id="274" r:id="rId24"/>
    <p:sldId id="273" r:id="rId25"/>
    <p:sldId id="275" r:id="rId26"/>
    <p:sldId id="276" r:id="rId27"/>
    <p:sldId id="272" r:id="rId28"/>
    <p:sldId id="278" r:id="rId29"/>
    <p:sldId id="279" r:id="rId30"/>
    <p:sldId id="330" r:id="rId31"/>
    <p:sldId id="281" r:id="rId32"/>
    <p:sldId id="277" r:id="rId33"/>
    <p:sldId id="282" r:id="rId34"/>
    <p:sldId id="283" r:id="rId35"/>
    <p:sldId id="331" r:id="rId36"/>
    <p:sldId id="319" r:id="rId37"/>
    <p:sldId id="305" r:id="rId38"/>
    <p:sldId id="307" r:id="rId39"/>
    <p:sldId id="309" r:id="rId40"/>
    <p:sldId id="332" r:id="rId41"/>
    <p:sldId id="285" r:id="rId42"/>
    <p:sldId id="306" r:id="rId43"/>
    <p:sldId id="298" r:id="rId44"/>
    <p:sldId id="303" r:id="rId45"/>
    <p:sldId id="321" r:id="rId46"/>
    <p:sldId id="287" r:id="rId47"/>
    <p:sldId id="320" r:id="rId48"/>
    <p:sldId id="322" r:id="rId49"/>
    <p:sldId id="289" r:id="rId50"/>
    <p:sldId id="314" r:id="rId51"/>
    <p:sldId id="295" r:id="rId52"/>
    <p:sldId id="333" r:id="rId53"/>
    <p:sldId id="334" r:id="rId54"/>
    <p:sldId id="310" r:id="rId55"/>
    <p:sldId id="300" r:id="rId56"/>
    <p:sldId id="301" r:id="rId5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4964"/>
    <p:restoredTop sz="94428"/>
  </p:normalViewPr>
  <p:slideViewPr>
    <p:cSldViewPr snapToGrid="0" snapToObjects="1">
      <p:cViewPr varScale="1">
        <p:scale>
          <a:sx n="108" d="100"/>
          <a:sy n="108" d="100"/>
        </p:scale>
        <p:origin x="232" y="192"/>
      </p:cViewPr>
      <p:guideLst/>
    </p:cSldViewPr>
  </p:slideViewPr>
  <p:outlineViewPr>
    <p:cViewPr>
      <p:scale>
        <a:sx n="33" d="100"/>
        <a:sy n="33" d="100"/>
      </p:scale>
      <p:origin x="0" y="0"/>
    </p:cViewPr>
  </p:outlin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0.xml"/><Relationship Id="rId14" Type="http://schemas.openxmlformats.org/officeDocument/2006/relationships/slide" Target="slides/slide11.xml"/><Relationship Id="rId15" Type="http://schemas.openxmlformats.org/officeDocument/2006/relationships/slide" Target="slides/slide12.xml"/><Relationship Id="rId16" Type="http://schemas.openxmlformats.org/officeDocument/2006/relationships/slide" Target="slides/slide13.xml"/><Relationship Id="rId17" Type="http://schemas.openxmlformats.org/officeDocument/2006/relationships/slide" Target="slides/slide14.xml"/><Relationship Id="rId18" Type="http://schemas.openxmlformats.org/officeDocument/2006/relationships/slide" Target="slides/slide15.xml"/><Relationship Id="rId19" Type="http://schemas.openxmlformats.org/officeDocument/2006/relationships/slide" Target="slides/slide16.xml"/><Relationship Id="rId50" Type="http://schemas.openxmlformats.org/officeDocument/2006/relationships/slide" Target="slides/slide47.xml"/><Relationship Id="rId51" Type="http://schemas.openxmlformats.org/officeDocument/2006/relationships/slide" Target="slides/slide48.xml"/><Relationship Id="rId52" Type="http://schemas.openxmlformats.org/officeDocument/2006/relationships/slide" Target="slides/slide49.xml"/><Relationship Id="rId53" Type="http://schemas.openxmlformats.org/officeDocument/2006/relationships/slide" Target="slides/slide50.xml"/><Relationship Id="rId54" Type="http://schemas.openxmlformats.org/officeDocument/2006/relationships/slide" Target="slides/slide51.xml"/><Relationship Id="rId55" Type="http://schemas.openxmlformats.org/officeDocument/2006/relationships/slide" Target="slides/slide52.xml"/><Relationship Id="rId56" Type="http://schemas.openxmlformats.org/officeDocument/2006/relationships/slide" Target="slides/slide53.xml"/><Relationship Id="rId57" Type="http://schemas.openxmlformats.org/officeDocument/2006/relationships/slide" Target="slides/slide54.xml"/><Relationship Id="rId58" Type="http://schemas.openxmlformats.org/officeDocument/2006/relationships/notesMaster" Target="notesMasters/notesMaster1.xml"/><Relationship Id="rId59" Type="http://schemas.openxmlformats.org/officeDocument/2006/relationships/presProps" Target="presProps.xml"/><Relationship Id="rId40" Type="http://schemas.openxmlformats.org/officeDocument/2006/relationships/slide" Target="slides/slide37.xml"/><Relationship Id="rId41" Type="http://schemas.openxmlformats.org/officeDocument/2006/relationships/slide" Target="slides/slide38.xml"/><Relationship Id="rId42" Type="http://schemas.openxmlformats.org/officeDocument/2006/relationships/slide" Target="slides/slide39.xml"/><Relationship Id="rId43" Type="http://schemas.openxmlformats.org/officeDocument/2006/relationships/slide" Target="slides/slide40.xml"/><Relationship Id="rId44" Type="http://schemas.openxmlformats.org/officeDocument/2006/relationships/slide" Target="slides/slide41.xml"/><Relationship Id="rId45" Type="http://schemas.openxmlformats.org/officeDocument/2006/relationships/slide" Target="slides/slide42.xml"/><Relationship Id="rId46" Type="http://schemas.openxmlformats.org/officeDocument/2006/relationships/slide" Target="slides/slide43.xml"/><Relationship Id="rId47" Type="http://schemas.openxmlformats.org/officeDocument/2006/relationships/slide" Target="slides/slide44.xml"/><Relationship Id="rId48" Type="http://schemas.openxmlformats.org/officeDocument/2006/relationships/slide" Target="slides/slide45.xml"/><Relationship Id="rId49" Type="http://schemas.openxmlformats.org/officeDocument/2006/relationships/slide" Target="slides/slide46.xml"/><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Master" Target="slideMasters/slideMaster3.xml"/><Relationship Id="rId4" Type="http://schemas.openxmlformats.org/officeDocument/2006/relationships/slide" Target="slides/slide1.xml"/><Relationship Id="rId5" Type="http://schemas.openxmlformats.org/officeDocument/2006/relationships/slide" Target="slides/slide2.xml"/><Relationship Id="rId6" Type="http://schemas.openxmlformats.org/officeDocument/2006/relationships/slide" Target="slides/slide3.xml"/><Relationship Id="rId7" Type="http://schemas.openxmlformats.org/officeDocument/2006/relationships/slide" Target="slides/slide4.xml"/><Relationship Id="rId8" Type="http://schemas.openxmlformats.org/officeDocument/2006/relationships/slide" Target="slides/slide5.xml"/><Relationship Id="rId9" Type="http://schemas.openxmlformats.org/officeDocument/2006/relationships/slide" Target="slides/slide6.xml"/><Relationship Id="rId30" Type="http://schemas.openxmlformats.org/officeDocument/2006/relationships/slide" Target="slides/slide27.xml"/><Relationship Id="rId31" Type="http://schemas.openxmlformats.org/officeDocument/2006/relationships/slide" Target="slides/slide28.xml"/><Relationship Id="rId32" Type="http://schemas.openxmlformats.org/officeDocument/2006/relationships/slide" Target="slides/slide29.xml"/><Relationship Id="rId33" Type="http://schemas.openxmlformats.org/officeDocument/2006/relationships/slide" Target="slides/slide30.xml"/><Relationship Id="rId34" Type="http://schemas.openxmlformats.org/officeDocument/2006/relationships/slide" Target="slides/slide31.xml"/><Relationship Id="rId35" Type="http://schemas.openxmlformats.org/officeDocument/2006/relationships/slide" Target="slides/slide32.xml"/><Relationship Id="rId36" Type="http://schemas.openxmlformats.org/officeDocument/2006/relationships/slide" Target="slides/slide33.xml"/><Relationship Id="rId37" Type="http://schemas.openxmlformats.org/officeDocument/2006/relationships/slide" Target="slides/slide34.xml"/><Relationship Id="rId38" Type="http://schemas.openxmlformats.org/officeDocument/2006/relationships/slide" Target="slides/slide35.xml"/><Relationship Id="rId39" Type="http://schemas.openxmlformats.org/officeDocument/2006/relationships/slide" Target="slides/slide36.xml"/><Relationship Id="rId20" Type="http://schemas.openxmlformats.org/officeDocument/2006/relationships/slide" Target="slides/slide17.xml"/><Relationship Id="rId21" Type="http://schemas.openxmlformats.org/officeDocument/2006/relationships/slide" Target="slides/slide18.xml"/><Relationship Id="rId22" Type="http://schemas.openxmlformats.org/officeDocument/2006/relationships/slide" Target="slides/slide19.xml"/><Relationship Id="rId23" Type="http://schemas.openxmlformats.org/officeDocument/2006/relationships/slide" Target="slides/slide20.xml"/><Relationship Id="rId24" Type="http://schemas.openxmlformats.org/officeDocument/2006/relationships/slide" Target="slides/slide21.xml"/><Relationship Id="rId25" Type="http://schemas.openxmlformats.org/officeDocument/2006/relationships/slide" Target="slides/slide22.xml"/><Relationship Id="rId26" Type="http://schemas.openxmlformats.org/officeDocument/2006/relationships/slide" Target="slides/slide23.xml"/><Relationship Id="rId27" Type="http://schemas.openxmlformats.org/officeDocument/2006/relationships/slide" Target="slides/slide24.xml"/><Relationship Id="rId28" Type="http://schemas.openxmlformats.org/officeDocument/2006/relationships/slide" Target="slides/slide25.xml"/><Relationship Id="rId29" Type="http://schemas.openxmlformats.org/officeDocument/2006/relationships/slide" Target="slides/slide26.xml"/><Relationship Id="rId60" Type="http://schemas.openxmlformats.org/officeDocument/2006/relationships/viewProps" Target="viewProps.xml"/><Relationship Id="rId61" Type="http://schemas.openxmlformats.org/officeDocument/2006/relationships/theme" Target="theme/theme1.xml"/><Relationship Id="rId62" Type="http://schemas.openxmlformats.org/officeDocument/2006/relationships/tableStyles" Target="tableStyles.xml"/><Relationship Id="rId10" Type="http://schemas.openxmlformats.org/officeDocument/2006/relationships/slide" Target="slides/slide7.xml"/><Relationship Id="rId11" Type="http://schemas.openxmlformats.org/officeDocument/2006/relationships/slide" Target="slides/slide8.xml"/><Relationship Id="rId12" Type="http://schemas.openxmlformats.org/officeDocument/2006/relationships/slide" Target="slides/slide9.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s-ES_tradnl"/>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E65A668-E53A-204D-A156-71A7A9CFF6D8}" type="datetimeFigureOut">
              <a:rPr lang="es-ES_tradnl" smtClean="0"/>
              <a:t>20/6/17</a:t>
            </a:fld>
            <a:endParaRPr lang="es-ES_tradnl"/>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s-ES_tradnl"/>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s-ES_tradnl"/>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6E658BE-4D54-7946-B1CC-D86D2D59CE6F}" type="slidenum">
              <a:rPr lang="es-ES_tradnl" smtClean="0"/>
              <a:t>‹#›</a:t>
            </a:fld>
            <a:endParaRPr lang="es-ES_tradnl"/>
          </a:p>
        </p:txBody>
      </p:sp>
    </p:spTree>
    <p:extLst>
      <p:ext uri="{BB962C8B-B14F-4D97-AF65-F5344CB8AC3E}">
        <p14:creationId xmlns:p14="http://schemas.microsoft.com/office/powerpoint/2010/main" val="88516611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4.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5.xml"/><Relationship Id="rId3" Type="http://schemas.openxmlformats.org/officeDocument/2006/relationships/hyperlink" Target="https://en.wikipedia.org/wiki/New7Wonders_of_the_World" TargetMode="Externa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6.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2.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3.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4.xm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www.adventuretravel.biz/research/unwto-global-report-on-adventure-tourism" TargetMode="External"/><Relationship Id="rId4" Type="http://schemas.openxmlformats.org/officeDocument/2006/relationships/hyperlink" Target="http://www.adventuretravel.biz/research/attracting-and-serving-the-us-adventure-traveler/" TargetMode="External"/><Relationship Id="rId1" Type="http://schemas.openxmlformats.org/officeDocument/2006/relationships/notesMaster" Target="../notesMasters/notesMaster1.xml"/><Relationship Id="rId2" Type="http://schemas.openxmlformats.org/officeDocument/2006/relationships/slide" Target="../slides/slide45.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6.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7.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9.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6E658BE-4D54-7946-B1CC-D86D2D59CE6F}" type="slidenum">
              <a:rPr lang="es-ES_tradnl" smtClean="0"/>
              <a:t>9</a:t>
            </a:fld>
            <a:endParaRPr lang="es-ES_tradnl"/>
          </a:p>
        </p:txBody>
      </p:sp>
    </p:spTree>
    <p:extLst>
      <p:ext uri="{BB962C8B-B14F-4D97-AF65-F5344CB8AC3E}">
        <p14:creationId xmlns:p14="http://schemas.microsoft.com/office/powerpoint/2010/main" val="159219488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Wine Tour in</a:t>
            </a:r>
            <a:r>
              <a:rPr lang="en-US" baseline="0" dirty="0" smtClean="0"/>
              <a:t> Amman with </a:t>
            </a:r>
            <a:r>
              <a:rPr lang="en-US" baseline="0" dirty="0" err="1" smtClean="0"/>
              <a:t>Zumot</a:t>
            </a:r>
            <a:r>
              <a:rPr lang="en-US" baseline="0" dirty="0" smtClean="0"/>
              <a:t> Winery </a:t>
            </a:r>
            <a:endParaRPr lang="en-US" dirty="0"/>
          </a:p>
        </p:txBody>
      </p:sp>
      <p:sp>
        <p:nvSpPr>
          <p:cNvPr id="4" name="Slide Number Placeholder 3"/>
          <p:cNvSpPr>
            <a:spLocks noGrp="1"/>
          </p:cNvSpPr>
          <p:nvPr>
            <p:ph type="sldNum" sz="quarter" idx="10"/>
          </p:nvPr>
        </p:nvSpPr>
        <p:spPr/>
        <p:txBody>
          <a:bodyPr/>
          <a:lstStyle/>
          <a:p>
            <a:fld id="{86E658BE-4D54-7946-B1CC-D86D2D59CE6F}" type="slidenum">
              <a:rPr lang="es-ES_tradnl" smtClean="0"/>
              <a:t>22</a:t>
            </a:fld>
            <a:endParaRPr lang="es-ES_tradnl"/>
          </a:p>
        </p:txBody>
      </p:sp>
    </p:spTree>
    <p:extLst>
      <p:ext uri="{BB962C8B-B14F-4D97-AF65-F5344CB8AC3E}">
        <p14:creationId xmlns:p14="http://schemas.microsoft.com/office/powerpoint/2010/main" val="209274315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resilient, attracts high-value customers, supports local economies, and encourages sustainable practices characterized by their interest to explore new places</a:t>
            </a:r>
            <a:endParaRPr lang="en-US" dirty="0"/>
          </a:p>
        </p:txBody>
      </p:sp>
      <p:sp>
        <p:nvSpPr>
          <p:cNvPr id="4" name="Slide Number Placeholder 3"/>
          <p:cNvSpPr>
            <a:spLocks noGrp="1"/>
          </p:cNvSpPr>
          <p:nvPr>
            <p:ph type="sldNum" sz="quarter" idx="10"/>
          </p:nvPr>
        </p:nvSpPr>
        <p:spPr/>
        <p:txBody>
          <a:bodyPr/>
          <a:lstStyle/>
          <a:p>
            <a:fld id="{86E658BE-4D54-7946-B1CC-D86D2D59CE6F}" type="slidenum">
              <a:rPr lang="es-ES_tradnl" smtClean="0"/>
              <a:t>34</a:t>
            </a:fld>
            <a:endParaRPr lang="es-ES_tradnl"/>
          </a:p>
        </p:txBody>
      </p:sp>
    </p:spTree>
    <p:extLst>
      <p:ext uri="{BB962C8B-B14F-4D97-AF65-F5344CB8AC3E}">
        <p14:creationId xmlns:p14="http://schemas.microsoft.com/office/powerpoint/2010/main" val="72655176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smtClean="0">
                <a:solidFill>
                  <a:schemeClr val="tx1"/>
                </a:solidFill>
                <a:effectLst/>
                <a:latin typeface="+mn-lt"/>
                <a:ea typeface="+mn-ea"/>
                <a:cs typeface="+mn-cs"/>
              </a:rPr>
              <a:t>Picture the Appalachian Trail in the United States, or the Camino de Santiago in Spain.</a:t>
            </a:r>
          </a:p>
          <a:p>
            <a:r>
              <a:rPr lang="en-US" sz="1200" b="0" i="0" kern="1200" dirty="0" smtClean="0">
                <a:solidFill>
                  <a:schemeClr val="tx1"/>
                </a:solidFill>
                <a:effectLst/>
                <a:latin typeface="+mn-lt"/>
                <a:ea typeface="+mn-ea"/>
                <a:cs typeface="+mn-cs"/>
              </a:rPr>
              <a:t>Then draw a route through more than 10,000 years of history, covering Neolithic ruins, Biblical sites, one of the </a:t>
            </a:r>
            <a:r>
              <a:rPr lang="en-US" sz="1200" b="0" i="0" u="none" strike="noStrike" kern="1200" dirty="0" smtClean="0">
                <a:solidFill>
                  <a:schemeClr val="tx1"/>
                </a:solidFill>
                <a:effectLst/>
                <a:latin typeface="+mn-lt"/>
                <a:ea typeface="+mn-ea"/>
                <a:cs typeface="+mn-cs"/>
                <a:hlinkClick r:id="rId3"/>
              </a:rPr>
              <a:t>New 7 Wonders of the World</a:t>
            </a:r>
            <a:r>
              <a:rPr lang="en-US" sz="1200" b="0" i="0" kern="1200" dirty="0" smtClean="0">
                <a:solidFill>
                  <a:schemeClr val="tx1"/>
                </a:solidFill>
                <a:effectLst/>
                <a:latin typeface="+mn-lt"/>
                <a:ea typeface="+mn-ea"/>
                <a:cs typeface="+mn-cs"/>
              </a:rPr>
              <a:t>, and russet landscapes that wouldn't look out of place on Mars.</a:t>
            </a:r>
          </a:p>
          <a:p>
            <a:endParaRPr lang="en-US" dirty="0"/>
          </a:p>
        </p:txBody>
      </p:sp>
      <p:sp>
        <p:nvSpPr>
          <p:cNvPr id="4" name="Slide Number Placeholder 3"/>
          <p:cNvSpPr>
            <a:spLocks noGrp="1"/>
          </p:cNvSpPr>
          <p:nvPr>
            <p:ph type="sldNum" sz="quarter" idx="10"/>
          </p:nvPr>
        </p:nvSpPr>
        <p:spPr/>
        <p:txBody>
          <a:bodyPr/>
          <a:lstStyle/>
          <a:p>
            <a:fld id="{86E658BE-4D54-7946-B1CC-D86D2D59CE6F}" type="slidenum">
              <a:rPr lang="es-ES_tradnl" smtClean="0"/>
              <a:t>35</a:t>
            </a:fld>
            <a:endParaRPr lang="es-ES_tradnl"/>
          </a:p>
        </p:txBody>
      </p:sp>
    </p:spTree>
    <p:extLst>
      <p:ext uri="{BB962C8B-B14F-4D97-AF65-F5344CB8AC3E}">
        <p14:creationId xmlns:p14="http://schemas.microsoft.com/office/powerpoint/2010/main" val="70150140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mini-adventures </a:t>
            </a:r>
          </a:p>
          <a:p>
            <a:r>
              <a:rPr lang="en-US" sz="1200" b="0" i="0" kern="1200" dirty="0" smtClean="0">
                <a:solidFill>
                  <a:schemeClr val="tx1"/>
                </a:solidFill>
                <a:effectLst/>
                <a:latin typeface="+mn-lt"/>
                <a:ea typeface="+mn-ea"/>
                <a:cs typeface="+mn-cs"/>
              </a:rPr>
              <a:t>Unique experience'</a:t>
            </a:r>
          </a:p>
          <a:p>
            <a:r>
              <a:rPr lang="en-US" sz="1200" b="0" i="0" kern="1200" dirty="0" smtClean="0">
                <a:solidFill>
                  <a:schemeClr val="tx1"/>
                </a:solidFill>
                <a:effectLst/>
                <a:latin typeface="+mn-lt"/>
                <a:ea typeface="+mn-ea"/>
                <a:cs typeface="+mn-cs"/>
              </a:rPr>
              <a:t>Hikers move through four ecosystems, defined by lush and fertile valleys in the north, then on to rugged canyons along the Dead Sea, waterfalls and hot springs in the semi-arid central regions, and finally towards the famed </a:t>
            </a:r>
            <a:r>
              <a:rPr lang="en-US" sz="1200" b="0" i="0" kern="1200" dirty="0" err="1" smtClean="0">
                <a:solidFill>
                  <a:schemeClr val="tx1"/>
                </a:solidFill>
                <a:effectLst/>
                <a:latin typeface="+mn-lt"/>
                <a:ea typeface="+mn-ea"/>
                <a:cs typeface="+mn-cs"/>
              </a:rPr>
              <a:t>Wadi</a:t>
            </a:r>
            <a:r>
              <a:rPr lang="en-US" sz="1200" b="0" i="0" kern="1200" dirty="0" smtClean="0">
                <a:solidFill>
                  <a:schemeClr val="tx1"/>
                </a:solidFill>
                <a:effectLst/>
                <a:latin typeface="+mn-lt"/>
                <a:ea typeface="+mn-ea"/>
                <a:cs typeface="+mn-cs"/>
              </a:rPr>
              <a:t> Rum desert in the south.</a:t>
            </a:r>
          </a:p>
          <a:p>
            <a:r>
              <a:rPr lang="en-US" sz="1200" b="0" i="0" kern="1200" dirty="0" smtClean="0">
                <a:solidFill>
                  <a:schemeClr val="tx1"/>
                </a:solidFill>
                <a:effectLst/>
                <a:latin typeface="+mn-lt"/>
                <a:ea typeface="+mn-ea"/>
                <a:cs typeface="+mn-cs"/>
              </a:rPr>
              <a:t/>
            </a:r>
            <a:br>
              <a:rPr lang="en-US" sz="1200" b="0" i="0" kern="1200" dirty="0" smtClean="0">
                <a:solidFill>
                  <a:schemeClr val="tx1"/>
                </a:solidFill>
                <a:effectLst/>
                <a:latin typeface="+mn-lt"/>
                <a:ea typeface="+mn-ea"/>
                <a:cs typeface="+mn-cs"/>
              </a:rPr>
            </a:br>
            <a:endParaRPr lang="en-US" sz="1200" b="0" i="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86E658BE-4D54-7946-B1CC-D86D2D59CE6F}" type="slidenum">
              <a:rPr lang="es-ES_tradnl" smtClean="0"/>
              <a:t>36</a:t>
            </a:fld>
            <a:endParaRPr lang="es-ES_tradnl"/>
          </a:p>
        </p:txBody>
      </p:sp>
    </p:spTree>
    <p:extLst>
      <p:ext uri="{BB962C8B-B14F-4D97-AF65-F5344CB8AC3E}">
        <p14:creationId xmlns:p14="http://schemas.microsoft.com/office/powerpoint/2010/main" val="44889180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Celebrating our campaign with</a:t>
            </a:r>
            <a:r>
              <a:rPr lang="en-US" baseline="0" dirty="0" smtClean="0"/>
              <a:t> Nat Geo at their headquarters yesterday</a:t>
            </a:r>
            <a:endParaRPr lang="en-US" dirty="0"/>
          </a:p>
        </p:txBody>
      </p:sp>
      <p:sp>
        <p:nvSpPr>
          <p:cNvPr id="4" name="Slide Number Placeholder 3"/>
          <p:cNvSpPr>
            <a:spLocks noGrp="1"/>
          </p:cNvSpPr>
          <p:nvPr>
            <p:ph type="sldNum" sz="quarter" idx="10"/>
          </p:nvPr>
        </p:nvSpPr>
        <p:spPr/>
        <p:txBody>
          <a:bodyPr/>
          <a:lstStyle/>
          <a:p>
            <a:fld id="{86E658BE-4D54-7946-B1CC-D86D2D59CE6F}" type="slidenum">
              <a:rPr lang="es-ES_tradnl" smtClean="0"/>
              <a:t>42</a:t>
            </a:fld>
            <a:endParaRPr lang="es-ES_tradnl"/>
          </a:p>
        </p:txBody>
      </p:sp>
    </p:spTree>
    <p:extLst>
      <p:ext uri="{BB962C8B-B14F-4D97-AF65-F5344CB8AC3E}">
        <p14:creationId xmlns:p14="http://schemas.microsoft.com/office/powerpoint/2010/main" val="174532433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 xmlns:a14="http://schemas.microsoft.com/office/drawing/2010/main">
                <a:solidFill>
                  <a:srgbClr val="FFFFFF"/>
                </a:solidFill>
              </a14:hiddenFill>
            </a:ext>
          </a:extLst>
        </p:spPr>
      </p:sp>
      <p:sp>
        <p:nvSpPr>
          <p:cNvPr id="13315" name="Notes Placeholder 2"/>
          <p:cNvSpPr>
            <a:spLocks noGrp="1"/>
          </p:cNvSpPr>
          <p:nvPr>
            <p:ph type="body" idx="1"/>
          </p:nvPr>
        </p:nvSpPr>
        <p:spPr bwMode="auto">
          <a:noFill/>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endParaRPr lang="en-US" altLang="en-US" dirty="0"/>
          </a:p>
        </p:txBody>
      </p:sp>
      <p:sp>
        <p:nvSpPr>
          <p:cNvPr id="13316" name="Slide Number Placeholder 3"/>
          <p:cNvSpPr>
            <a:spLocks noGrp="1"/>
          </p:cNvSpPr>
          <p:nvPr>
            <p:ph type="sldNum" sz="quarter" idx="5"/>
          </p:nvPr>
        </p:nvSpPr>
        <p:spPr bwMode="auto">
          <a:noFill/>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860FFE83-B0EF-4322-8CC7-9925157011A3}" type="slidenum">
              <a:rPr lang="en-US" altLang="en-US" smtClean="0">
                <a:solidFill>
                  <a:prstClr val="black"/>
                </a:solidFill>
                <a:latin typeface="Arial" panose="020B0604020202020204" pitchFamily="34" charset="0"/>
              </a:rPr>
              <a:pPr>
                <a:spcBef>
                  <a:spcPct val="0"/>
                </a:spcBef>
              </a:pPr>
              <a:t>43</a:t>
            </a:fld>
            <a:endParaRPr lang="en-US" altLang="en-US">
              <a:solidFill>
                <a:prstClr val="black"/>
              </a:solidFill>
              <a:latin typeface="Arial" panose="020B0604020202020204" pitchFamily="34" charset="0"/>
            </a:endParaRPr>
          </a:p>
        </p:txBody>
      </p:sp>
    </p:spTree>
    <p:extLst>
      <p:ext uri="{BB962C8B-B14F-4D97-AF65-F5344CB8AC3E}">
        <p14:creationId xmlns:p14="http://schemas.microsoft.com/office/powerpoint/2010/main" val="6571425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smtClean="0">
                <a:solidFill>
                  <a:schemeClr val="tx1"/>
                </a:solidFill>
                <a:effectLst/>
                <a:latin typeface="+mn-lt"/>
                <a:ea typeface="+mn-ea"/>
                <a:cs typeface="+mn-cs"/>
              </a:rPr>
              <a:t>Tourism Cares With Jordan, the effort will include a multinational delegation of travel executives and corporate social responsibility leaders traveling to the country in 2018. The trip will consist of visits with tourism-based social enterprises to help spur job creation, a volunteer project designed to connect with and help preserve Jordan’s cultural heritage, a corporate social responsibility seminar with thought leaders in the field, and collaboration with Jordanian tourism officials to help create sustainable development and philanthropic infrastructure in the local tourism community.</a:t>
            </a:r>
          </a:p>
          <a:p>
            <a:r>
              <a:rPr lang="en-US" sz="1200" b="0" i="0" kern="1200" dirty="0" smtClean="0">
                <a:solidFill>
                  <a:schemeClr val="tx1"/>
                </a:solidFill>
                <a:effectLst/>
                <a:latin typeface="+mn-lt"/>
                <a:ea typeface="+mn-ea"/>
                <a:cs typeface="+mn-cs"/>
              </a:rPr>
              <a:t>“We want to figure out how best to help Jordan,” Mike Rea, CEO of Tourism Cares, told The Group Travel Leader. “So we’re going to do some joint investments. We’re going to focus on social enterprises that do goods and services related to tourism. I want travel leaders to have a conversation about who’s doing what, best practices and how to do something new.”</a:t>
            </a:r>
          </a:p>
        </p:txBody>
      </p:sp>
      <p:sp>
        <p:nvSpPr>
          <p:cNvPr id="4" name="Slide Number Placeholder 3"/>
          <p:cNvSpPr>
            <a:spLocks noGrp="1"/>
          </p:cNvSpPr>
          <p:nvPr>
            <p:ph type="sldNum" sz="quarter" idx="10"/>
          </p:nvPr>
        </p:nvSpPr>
        <p:spPr/>
        <p:txBody>
          <a:bodyPr/>
          <a:lstStyle/>
          <a:p>
            <a:fld id="{86E658BE-4D54-7946-B1CC-D86D2D59CE6F}" type="slidenum">
              <a:rPr lang="es-ES_tradnl" smtClean="0"/>
              <a:t>44</a:t>
            </a:fld>
            <a:endParaRPr lang="es-ES_tradnl"/>
          </a:p>
        </p:txBody>
      </p:sp>
    </p:spTree>
    <p:extLst>
      <p:ext uri="{BB962C8B-B14F-4D97-AF65-F5344CB8AC3E}">
        <p14:creationId xmlns:p14="http://schemas.microsoft.com/office/powerpoint/2010/main" val="17289485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u="none" strike="noStrike" kern="1200" dirty="0" smtClean="0">
                <a:solidFill>
                  <a:schemeClr val="tx1"/>
                </a:solidFill>
                <a:effectLst/>
                <a:latin typeface="+mn-lt"/>
                <a:ea typeface="+mn-ea"/>
                <a:cs typeface="+mn-cs"/>
                <a:hlinkClick r:id="rId3"/>
              </a:rPr>
              <a:t>Global Report on Adventure Tourism</a:t>
            </a:r>
            <a:r>
              <a:rPr lang="en-US" sz="1200" kern="1200" dirty="0" smtClean="0">
                <a:solidFill>
                  <a:schemeClr val="tx1"/>
                </a:solidFill>
                <a:effectLst/>
                <a:latin typeface="+mn-lt"/>
                <a:ea typeface="+mn-ea"/>
                <a:cs typeface="+mn-cs"/>
              </a:rPr>
              <a:t>, adventure tourism is resilient, attracts high-value customers, supports local economies, and encourages sustainable practices. The ATTA’s extensive study into the preferences and </a:t>
            </a:r>
            <a:r>
              <a:rPr lang="en-US" sz="1200" u="none" strike="noStrike" kern="1200" dirty="0" smtClean="0">
                <a:solidFill>
                  <a:schemeClr val="tx1"/>
                </a:solidFill>
                <a:effectLst/>
                <a:latin typeface="+mn-lt"/>
                <a:ea typeface="+mn-ea"/>
                <a:cs typeface="+mn-cs"/>
                <a:hlinkClick r:id="rId4"/>
              </a:rPr>
              <a:t>behaviors of U.S. adventure travelers</a:t>
            </a:r>
            <a:r>
              <a:rPr lang="en-US" sz="1200" kern="1200" dirty="0" smtClean="0">
                <a:solidFill>
                  <a:schemeClr val="tx1"/>
                </a:solidFill>
                <a:effectLst/>
                <a:latin typeface="+mn-lt"/>
                <a:ea typeface="+mn-ea"/>
                <a:cs typeface="+mn-cs"/>
              </a:rPr>
              <a:t> showed “adventurers” and “adventure enthusiasts” are characterized by their interest to explore new places. Adventure travelers can become concerned and anxious by the conflicting news stories from news reporting agencies, but it will never deter them from exploring the world.</a:t>
            </a:r>
          </a:p>
          <a:p>
            <a:endParaRPr lang="en-US" dirty="0"/>
          </a:p>
        </p:txBody>
      </p:sp>
      <p:sp>
        <p:nvSpPr>
          <p:cNvPr id="4" name="Slide Number Placeholder 3"/>
          <p:cNvSpPr>
            <a:spLocks noGrp="1"/>
          </p:cNvSpPr>
          <p:nvPr>
            <p:ph type="sldNum" sz="quarter" idx="10"/>
          </p:nvPr>
        </p:nvSpPr>
        <p:spPr/>
        <p:txBody>
          <a:bodyPr/>
          <a:lstStyle/>
          <a:p>
            <a:fld id="{86E658BE-4D54-7946-B1CC-D86D2D59CE6F}" type="slidenum">
              <a:rPr lang="es-ES_tradnl" smtClean="0"/>
              <a:t>45</a:t>
            </a:fld>
            <a:endParaRPr lang="es-ES_tradnl"/>
          </a:p>
        </p:txBody>
      </p:sp>
    </p:spTree>
    <p:extLst>
      <p:ext uri="{BB962C8B-B14F-4D97-AF65-F5344CB8AC3E}">
        <p14:creationId xmlns:p14="http://schemas.microsoft.com/office/powerpoint/2010/main" val="203524547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 xmlns:a14="http://schemas.microsoft.com/office/drawing/2010/main">
                <a:solidFill>
                  <a:srgbClr val="FFFFFF"/>
                </a:solidFill>
              </a14:hiddenFill>
            </a:ext>
          </a:extLst>
        </p:spPr>
      </p:sp>
      <p:sp>
        <p:nvSpPr>
          <p:cNvPr id="13315" name="Notes Placeholder 2"/>
          <p:cNvSpPr>
            <a:spLocks noGrp="1"/>
          </p:cNvSpPr>
          <p:nvPr>
            <p:ph type="body" idx="1"/>
          </p:nvPr>
        </p:nvSpPr>
        <p:spPr bwMode="auto">
          <a:noFill/>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endParaRPr lang="en-US" altLang="en-US" dirty="0"/>
          </a:p>
        </p:txBody>
      </p:sp>
      <p:sp>
        <p:nvSpPr>
          <p:cNvPr id="13316" name="Slide Number Placeholder 3"/>
          <p:cNvSpPr>
            <a:spLocks noGrp="1"/>
          </p:cNvSpPr>
          <p:nvPr>
            <p:ph type="sldNum" sz="quarter" idx="5"/>
          </p:nvPr>
        </p:nvSpPr>
        <p:spPr bwMode="auto">
          <a:noFill/>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860FFE83-B0EF-4322-8CC7-9925157011A3}" type="slidenum">
              <a:rPr lang="en-US" altLang="en-US" smtClean="0">
                <a:latin typeface="Arial" panose="020B0604020202020204" pitchFamily="34" charset="0"/>
              </a:rPr>
              <a:pPr>
                <a:spcBef>
                  <a:spcPct val="0"/>
                </a:spcBef>
              </a:pPr>
              <a:t>46</a:t>
            </a:fld>
            <a:endParaRPr lang="en-US" altLang="en-US">
              <a:latin typeface="Arial" panose="020B0604020202020204" pitchFamily="34" charset="0"/>
            </a:endParaRPr>
          </a:p>
        </p:txBody>
      </p:sp>
    </p:spTree>
    <p:extLst>
      <p:ext uri="{BB962C8B-B14F-4D97-AF65-F5344CB8AC3E}">
        <p14:creationId xmlns:p14="http://schemas.microsoft.com/office/powerpoint/2010/main" val="20390105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Jordan Tourism Board’s (JTB) objective to make Jordan the hub for adventure travel in the region. With a total of 251 delegates attending from 22 countries across six continents, </a:t>
            </a:r>
            <a:endParaRPr lang="en-US" dirty="0"/>
          </a:p>
        </p:txBody>
      </p:sp>
      <p:sp>
        <p:nvSpPr>
          <p:cNvPr id="4" name="Slide Number Placeholder 3"/>
          <p:cNvSpPr>
            <a:spLocks noGrp="1"/>
          </p:cNvSpPr>
          <p:nvPr>
            <p:ph type="sldNum" sz="quarter" idx="10"/>
          </p:nvPr>
        </p:nvSpPr>
        <p:spPr/>
        <p:txBody>
          <a:bodyPr/>
          <a:lstStyle/>
          <a:p>
            <a:fld id="{86E658BE-4D54-7946-B1CC-D86D2D59CE6F}" type="slidenum">
              <a:rPr lang="es-ES_tradnl" smtClean="0"/>
              <a:t>47</a:t>
            </a:fld>
            <a:endParaRPr lang="es-ES_tradnl"/>
          </a:p>
        </p:txBody>
      </p:sp>
    </p:spTree>
    <p:extLst>
      <p:ext uri="{BB962C8B-B14F-4D97-AF65-F5344CB8AC3E}">
        <p14:creationId xmlns:p14="http://schemas.microsoft.com/office/powerpoint/2010/main" val="125113529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Work with operators –MASTER CONNECTORS </a:t>
            </a:r>
            <a:r>
              <a:rPr lang="mr-IN" sz="1200" kern="1200" dirty="0" smtClean="0">
                <a:solidFill>
                  <a:schemeClr val="tx1"/>
                </a:solidFill>
                <a:effectLst/>
                <a:latin typeface="+mn-lt"/>
                <a:ea typeface="+mn-ea"/>
                <a:cs typeface="+mn-cs"/>
              </a:rPr>
              <a:t>–</a:t>
            </a:r>
            <a:r>
              <a:rPr lang="en-US" sz="1200" kern="1200" dirty="0" smtClean="0">
                <a:solidFill>
                  <a:schemeClr val="tx1"/>
                </a:solidFill>
                <a:effectLst/>
                <a:latin typeface="+mn-lt"/>
                <a:ea typeface="+mn-ea"/>
                <a:cs typeface="+mn-cs"/>
              </a:rPr>
              <a:t> events, world cup,</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training, content and itineraries, connectors, </a:t>
            </a:r>
            <a:r>
              <a:rPr lang="en-US" sz="1200" kern="1200" dirty="0" err="1" smtClean="0">
                <a:solidFill>
                  <a:schemeClr val="tx1"/>
                </a:solidFill>
                <a:effectLst/>
                <a:latin typeface="+mn-lt"/>
                <a:ea typeface="+mn-ea"/>
                <a:cs typeface="+mn-cs"/>
              </a:rPr>
              <a:t>tripadvisor</a:t>
            </a:r>
            <a:r>
              <a:rPr lang="en-US" sz="1200" kern="1200" dirty="0" smtClean="0">
                <a:solidFill>
                  <a:schemeClr val="tx1"/>
                </a:solidFill>
                <a:effectLst/>
                <a:latin typeface="+mn-lt"/>
                <a:ea typeface="+mn-ea"/>
                <a:cs typeface="+mn-cs"/>
              </a:rPr>
              <a:t>, our website, </a:t>
            </a:r>
            <a:r>
              <a:rPr lang="en-US" sz="1200" kern="1200" dirty="0" err="1" smtClean="0">
                <a:solidFill>
                  <a:schemeClr val="tx1"/>
                </a:solidFill>
                <a:effectLst/>
                <a:latin typeface="+mn-lt"/>
                <a:ea typeface="+mn-ea"/>
                <a:cs typeface="+mn-cs"/>
              </a:rPr>
              <a:t>groupon</a:t>
            </a:r>
            <a:r>
              <a:rPr lang="en-US" sz="1200" kern="1200" dirty="0" smtClean="0">
                <a:solidFill>
                  <a:schemeClr val="tx1"/>
                </a:solidFill>
                <a:effectLst/>
                <a:latin typeface="+mn-lt"/>
                <a:ea typeface="+mn-ea"/>
                <a:cs typeface="+mn-cs"/>
              </a:rPr>
              <a:t>, </a:t>
            </a:r>
            <a:r>
              <a:rPr lang="en-US" sz="1200" kern="1200" dirty="0" err="1" smtClean="0">
                <a:solidFill>
                  <a:schemeClr val="tx1"/>
                </a:solidFill>
                <a:effectLst/>
                <a:latin typeface="+mn-lt"/>
                <a:ea typeface="+mn-ea"/>
                <a:cs typeface="+mn-cs"/>
              </a:rPr>
              <a:t>travelzoo</a:t>
            </a:r>
            <a:r>
              <a:rPr lang="en-US" sz="1200" kern="1200" dirty="0" smtClean="0">
                <a:solidFill>
                  <a:schemeClr val="tx1"/>
                </a:solidFill>
                <a:effectLst/>
                <a:latin typeface="+mn-lt"/>
                <a:ea typeface="+mn-ea"/>
                <a:cs typeface="+mn-cs"/>
              </a:rPr>
              <a:t>, product development trips, social media, consumer database </a:t>
            </a:r>
          </a:p>
          <a:p>
            <a:endParaRPr lang="en-US" dirty="0"/>
          </a:p>
        </p:txBody>
      </p:sp>
      <p:sp>
        <p:nvSpPr>
          <p:cNvPr id="4" name="Slide Number Placeholder 3"/>
          <p:cNvSpPr>
            <a:spLocks noGrp="1"/>
          </p:cNvSpPr>
          <p:nvPr>
            <p:ph type="sldNum" sz="quarter" idx="10"/>
          </p:nvPr>
        </p:nvSpPr>
        <p:spPr/>
        <p:txBody>
          <a:bodyPr/>
          <a:lstStyle/>
          <a:p>
            <a:fld id="{86E658BE-4D54-7946-B1CC-D86D2D59CE6F}" type="slidenum">
              <a:rPr lang="es-ES_tradnl" smtClean="0"/>
              <a:t>49</a:t>
            </a:fld>
            <a:endParaRPr lang="es-ES_tradnl"/>
          </a:p>
        </p:txBody>
      </p:sp>
    </p:spTree>
    <p:extLst>
      <p:ext uri="{BB962C8B-B14F-4D97-AF65-F5344CB8AC3E}">
        <p14:creationId xmlns:p14="http://schemas.microsoft.com/office/powerpoint/2010/main" val="181851528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s-ES_tradnl"/>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s-ES_tradnl"/>
          </a:p>
        </p:txBody>
      </p:sp>
      <p:sp>
        <p:nvSpPr>
          <p:cNvPr id="4" name="Date Placeholder 3"/>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5" name="Footer Placeholder 4"/>
          <p:cNvSpPr>
            <a:spLocks noGrp="1"/>
          </p:cNvSpPr>
          <p:nvPr>
            <p:ph type="ftr" sz="quarter" idx="11"/>
          </p:nvPr>
        </p:nvSpPr>
        <p:spPr/>
        <p:txBody>
          <a:bodyPr/>
          <a:lstStyle/>
          <a:p>
            <a:endParaRPr lang="es-ES_tradnl"/>
          </a:p>
        </p:txBody>
      </p:sp>
      <p:sp>
        <p:nvSpPr>
          <p:cNvPr id="6" name="Slide Number Placeholder 5"/>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171624892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s-ES_tradnl"/>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4" name="Date Placeholder 3"/>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5" name="Footer Placeholder 4"/>
          <p:cNvSpPr>
            <a:spLocks noGrp="1"/>
          </p:cNvSpPr>
          <p:nvPr>
            <p:ph type="ftr" sz="quarter" idx="11"/>
          </p:nvPr>
        </p:nvSpPr>
        <p:spPr/>
        <p:txBody>
          <a:bodyPr/>
          <a:lstStyle/>
          <a:p>
            <a:endParaRPr lang="es-ES_tradnl"/>
          </a:p>
        </p:txBody>
      </p:sp>
      <p:sp>
        <p:nvSpPr>
          <p:cNvPr id="6" name="Slide Number Placeholder 5"/>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214283642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s-ES_tradnl"/>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5" name="Footer Placeholder 4"/>
          <p:cNvSpPr>
            <a:spLocks noGrp="1"/>
          </p:cNvSpPr>
          <p:nvPr>
            <p:ph type="ftr" sz="quarter" idx="11"/>
          </p:nvPr>
        </p:nvSpPr>
        <p:spPr/>
        <p:txBody>
          <a:bodyPr/>
          <a:lstStyle/>
          <a:p>
            <a:endParaRPr lang="es-ES_tradnl"/>
          </a:p>
        </p:txBody>
      </p:sp>
      <p:sp>
        <p:nvSpPr>
          <p:cNvPr id="6" name="Slide Number Placeholder 5"/>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135103478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s-ES_tradnl"/>
          </a:p>
        </p:txBody>
      </p:sp>
      <p:sp>
        <p:nvSpPr>
          <p:cNvPr id="3" name="Content Placeholder 2"/>
          <p:cNvSpPr>
            <a:spLocks noGrp="1"/>
          </p:cNvSpPr>
          <p:nvPr>
            <p:ph sz="half" idx="1"/>
          </p:nvPr>
        </p:nvSpPr>
        <p:spPr>
          <a:xfrm>
            <a:off x="838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4" name="Content Placeholder 3"/>
          <p:cNvSpPr>
            <a:spLocks noGrp="1"/>
          </p:cNvSpPr>
          <p:nvPr>
            <p:ph sz="half" idx="2"/>
          </p:nvPr>
        </p:nvSpPr>
        <p:spPr>
          <a:xfrm>
            <a:off x="6172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5" name="Date Placeholder 4"/>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6" name="Footer Placeholder 5"/>
          <p:cNvSpPr>
            <a:spLocks noGrp="1"/>
          </p:cNvSpPr>
          <p:nvPr>
            <p:ph type="ftr" sz="quarter" idx="11"/>
          </p:nvPr>
        </p:nvSpPr>
        <p:spPr/>
        <p:txBody>
          <a:bodyPr/>
          <a:lstStyle/>
          <a:p>
            <a:endParaRPr lang="es-ES_tradnl"/>
          </a:p>
        </p:txBody>
      </p:sp>
      <p:sp>
        <p:nvSpPr>
          <p:cNvPr id="7" name="Slide Number Placeholder 6"/>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149703176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s-ES_tradnl"/>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7" name="Date Placeholder 6"/>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8" name="Footer Placeholder 7"/>
          <p:cNvSpPr>
            <a:spLocks noGrp="1"/>
          </p:cNvSpPr>
          <p:nvPr>
            <p:ph type="ftr" sz="quarter" idx="11"/>
          </p:nvPr>
        </p:nvSpPr>
        <p:spPr/>
        <p:txBody>
          <a:bodyPr/>
          <a:lstStyle/>
          <a:p>
            <a:endParaRPr lang="es-ES_tradnl"/>
          </a:p>
        </p:txBody>
      </p:sp>
      <p:sp>
        <p:nvSpPr>
          <p:cNvPr id="9" name="Slide Number Placeholder 8"/>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69444929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s-ES_tradnl"/>
          </a:p>
        </p:txBody>
      </p:sp>
      <p:sp>
        <p:nvSpPr>
          <p:cNvPr id="3" name="Date Placeholder 2"/>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4" name="Footer Placeholder 3"/>
          <p:cNvSpPr>
            <a:spLocks noGrp="1"/>
          </p:cNvSpPr>
          <p:nvPr>
            <p:ph type="ftr" sz="quarter" idx="11"/>
          </p:nvPr>
        </p:nvSpPr>
        <p:spPr/>
        <p:txBody>
          <a:bodyPr/>
          <a:lstStyle/>
          <a:p>
            <a:endParaRPr lang="es-ES_tradnl"/>
          </a:p>
        </p:txBody>
      </p:sp>
      <p:sp>
        <p:nvSpPr>
          <p:cNvPr id="5" name="Slide Number Placeholder 4"/>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3569642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3" name="Footer Placeholder 2"/>
          <p:cNvSpPr>
            <a:spLocks noGrp="1"/>
          </p:cNvSpPr>
          <p:nvPr>
            <p:ph type="ftr" sz="quarter" idx="11"/>
          </p:nvPr>
        </p:nvSpPr>
        <p:spPr/>
        <p:txBody>
          <a:bodyPr/>
          <a:lstStyle/>
          <a:p>
            <a:endParaRPr lang="es-ES_tradnl"/>
          </a:p>
        </p:txBody>
      </p:sp>
      <p:sp>
        <p:nvSpPr>
          <p:cNvPr id="4" name="Slide Number Placeholder 3"/>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80191107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s-ES_tradnl"/>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6" name="Footer Placeholder 5"/>
          <p:cNvSpPr>
            <a:spLocks noGrp="1"/>
          </p:cNvSpPr>
          <p:nvPr>
            <p:ph type="ftr" sz="quarter" idx="11"/>
          </p:nvPr>
        </p:nvSpPr>
        <p:spPr/>
        <p:txBody>
          <a:bodyPr/>
          <a:lstStyle/>
          <a:p>
            <a:endParaRPr lang="es-ES_tradnl"/>
          </a:p>
        </p:txBody>
      </p:sp>
      <p:sp>
        <p:nvSpPr>
          <p:cNvPr id="7" name="Slide Number Placeholder 6"/>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11208576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s-ES_tradnl"/>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s-ES_tradnl"/>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6" name="Footer Placeholder 5"/>
          <p:cNvSpPr>
            <a:spLocks noGrp="1"/>
          </p:cNvSpPr>
          <p:nvPr>
            <p:ph type="ftr" sz="quarter" idx="11"/>
          </p:nvPr>
        </p:nvSpPr>
        <p:spPr/>
        <p:txBody>
          <a:bodyPr/>
          <a:lstStyle/>
          <a:p>
            <a:endParaRPr lang="es-ES_tradnl"/>
          </a:p>
        </p:txBody>
      </p:sp>
      <p:sp>
        <p:nvSpPr>
          <p:cNvPr id="7" name="Slide Number Placeholder 6"/>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48220990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s-ES_tradnl"/>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4" name="Date Placeholder 3"/>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5" name="Footer Placeholder 4"/>
          <p:cNvSpPr>
            <a:spLocks noGrp="1"/>
          </p:cNvSpPr>
          <p:nvPr>
            <p:ph type="ftr" sz="quarter" idx="11"/>
          </p:nvPr>
        </p:nvSpPr>
        <p:spPr/>
        <p:txBody>
          <a:bodyPr/>
          <a:lstStyle/>
          <a:p>
            <a:endParaRPr lang="es-ES_tradnl"/>
          </a:p>
        </p:txBody>
      </p:sp>
      <p:sp>
        <p:nvSpPr>
          <p:cNvPr id="6" name="Slide Number Placeholder 5"/>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204600597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s-ES_tradnl"/>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4" name="Date Placeholder 3"/>
          <p:cNvSpPr>
            <a:spLocks noGrp="1"/>
          </p:cNvSpPr>
          <p:nvPr>
            <p:ph type="dt" sz="half" idx="10"/>
          </p:nvPr>
        </p:nvSpPr>
        <p:spPr/>
        <p:txBody>
          <a:bodyPr/>
          <a:lstStyle/>
          <a:p>
            <a:fld id="{E3A34780-7E5A-6740-B9D6-998D4C1F99F5}" type="datetimeFigureOut">
              <a:rPr lang="es-ES_tradnl" smtClean="0"/>
              <a:t>20/6/17</a:t>
            </a:fld>
            <a:endParaRPr lang="es-ES_tradnl"/>
          </a:p>
        </p:txBody>
      </p:sp>
      <p:sp>
        <p:nvSpPr>
          <p:cNvPr id="5" name="Footer Placeholder 4"/>
          <p:cNvSpPr>
            <a:spLocks noGrp="1"/>
          </p:cNvSpPr>
          <p:nvPr>
            <p:ph type="ftr" sz="quarter" idx="11"/>
          </p:nvPr>
        </p:nvSpPr>
        <p:spPr/>
        <p:txBody>
          <a:bodyPr/>
          <a:lstStyle/>
          <a:p>
            <a:endParaRPr lang="es-ES_tradnl"/>
          </a:p>
        </p:txBody>
      </p:sp>
      <p:sp>
        <p:nvSpPr>
          <p:cNvPr id="6" name="Slide Number Placeholder 5"/>
          <p:cNvSpPr>
            <a:spLocks noGrp="1"/>
          </p:cNvSpPr>
          <p:nvPr>
            <p:ph type="sldNum" sz="quarter" idx="12"/>
          </p:nvPr>
        </p:nvSpPr>
        <p:spPr/>
        <p:txBody>
          <a:body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171428286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8"/>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342900" indent="0" algn="ctr">
              <a:buNone/>
              <a:defRPr/>
            </a:lvl2pPr>
            <a:lvl3pPr marL="685800" indent="0" algn="ctr">
              <a:buNone/>
              <a:defRPr/>
            </a:lvl3pPr>
            <a:lvl4pPr marL="1028700" indent="0" algn="ctr">
              <a:buNone/>
              <a:defRPr/>
            </a:lvl4pPr>
            <a:lvl5pPr marL="1371600" indent="0" algn="ctr">
              <a:buNone/>
              <a:defRPr/>
            </a:lvl5pPr>
            <a:lvl6pPr marL="1714500" indent="0" algn="ctr">
              <a:buNone/>
              <a:defRPr/>
            </a:lvl6pPr>
            <a:lvl7pPr marL="2057400" indent="0" algn="ctr">
              <a:buNone/>
              <a:defRPr/>
            </a:lvl7pPr>
            <a:lvl8pPr marL="2400300" indent="0" algn="ctr">
              <a:buNone/>
              <a:defRPr/>
            </a:lvl8pPr>
            <a:lvl9pPr marL="2743200" indent="0" algn="ctr">
              <a:buNone/>
              <a:defRPr/>
            </a:lvl9pPr>
          </a:lstStyle>
          <a:p>
            <a:r>
              <a:rPr lang="en-US"/>
              <a:t>Click to edit Master subtitle style</a:t>
            </a:r>
          </a:p>
        </p:txBody>
      </p:sp>
    </p:spTree>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3"/>
            <a:ext cx="10363200" cy="1362075"/>
          </a:xfrm>
        </p:spPr>
        <p:txBody>
          <a:bodyPr anchor="t"/>
          <a:lstStyle>
            <a:lvl1pPr algn="l">
              <a:defRPr sz="3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1500"/>
            </a:lvl1pPr>
            <a:lvl2pPr marL="342900" indent="0">
              <a:buNone/>
              <a:defRPr sz="1350"/>
            </a:lvl2pPr>
            <a:lvl3pPr marL="685800" indent="0">
              <a:buNone/>
              <a:defRPr sz="1200"/>
            </a:lvl3pPr>
            <a:lvl4pPr marL="1028700" indent="0">
              <a:buNone/>
              <a:defRPr sz="1050"/>
            </a:lvl4pPr>
            <a:lvl5pPr marL="1371600" indent="0">
              <a:buNone/>
              <a:defRPr sz="1050"/>
            </a:lvl5pPr>
            <a:lvl6pPr marL="1714500" indent="0">
              <a:buNone/>
              <a:defRPr sz="1050"/>
            </a:lvl6pPr>
            <a:lvl7pPr marL="2057400" indent="0">
              <a:buNone/>
              <a:defRPr sz="1050"/>
            </a:lvl7pPr>
            <a:lvl8pPr marL="2400300" indent="0">
              <a:buNone/>
              <a:defRPr sz="1050"/>
            </a:lvl8pPr>
            <a:lvl9pPr marL="2743200" indent="0">
              <a:buNone/>
              <a:defRPr sz="1050"/>
            </a:lvl9pPr>
          </a:lstStyle>
          <a:p>
            <a:pPr lvl="0"/>
            <a:r>
              <a:rPr lang="en-US"/>
              <a:t>Click to edit Master text styles</a:t>
            </a:r>
          </a:p>
        </p:txBody>
      </p:sp>
    </p:spTree>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524000"/>
            <a:ext cx="5384800" cy="4525963"/>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524000"/>
            <a:ext cx="5384800" cy="4525963"/>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2" y="273050"/>
            <a:ext cx="4011084" cy="1162050"/>
          </a:xfrm>
        </p:spPr>
        <p:txBody>
          <a:bodyPr anchor="b"/>
          <a:lstStyle>
            <a:lvl1pPr algn="l">
              <a:defRPr sz="1500" b="1"/>
            </a:lvl1pPr>
          </a:lstStyle>
          <a:p>
            <a:r>
              <a:rPr lang="en-US"/>
              <a:t>Click to edit Master title style</a:t>
            </a:r>
          </a:p>
        </p:txBody>
      </p:sp>
      <p:sp>
        <p:nvSpPr>
          <p:cNvPr id="3" name="Content Placeholder 2"/>
          <p:cNvSpPr>
            <a:spLocks noGrp="1"/>
          </p:cNvSpPr>
          <p:nvPr>
            <p:ph idx="1"/>
          </p:nvPr>
        </p:nvSpPr>
        <p:spPr>
          <a:xfrm>
            <a:off x="4766733" y="273053"/>
            <a:ext cx="6815667" cy="5853113"/>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2" y="1435103"/>
            <a:ext cx="4011084" cy="4691063"/>
          </a:xfrm>
        </p:spPr>
        <p:txBody>
          <a:bodyPr/>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Click to edit Master text styles</a:t>
            </a:r>
          </a:p>
        </p:txBody>
      </p:sp>
    </p:spTree>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15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Click to edit Master text styles</a:t>
            </a:r>
          </a:p>
        </p:txBody>
      </p:sp>
    </p:spTree>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76203"/>
            <a:ext cx="2743200" cy="5973763"/>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76203"/>
            <a:ext cx="8026400" cy="5973763"/>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userDrawn="1">
  <p:cSld name="1_Two charts">
    <p:spTree>
      <p:nvGrpSpPr>
        <p:cNvPr id="1" name=""/>
        <p:cNvGrpSpPr/>
        <p:nvPr/>
      </p:nvGrpSpPr>
      <p:grpSpPr>
        <a:xfrm>
          <a:off x="0" y="0"/>
          <a:ext cx="0" cy="0"/>
          <a:chOff x="0" y="0"/>
          <a:chExt cx="0" cy="0"/>
        </a:xfrm>
      </p:grpSpPr>
      <p:sp>
        <p:nvSpPr>
          <p:cNvPr id="2" name="Title 1"/>
          <p:cNvSpPr>
            <a:spLocks noGrp="1"/>
          </p:cNvSpPr>
          <p:nvPr>
            <p:ph type="title"/>
          </p:nvPr>
        </p:nvSpPr>
        <p:spPr>
          <a:xfrm>
            <a:off x="641862" y="541883"/>
            <a:ext cx="8590215" cy="360434"/>
          </a:xfrm>
        </p:spPr>
        <p:txBody>
          <a:bodyPr/>
          <a:lstStyle>
            <a:lvl1pPr>
              <a:defRPr/>
            </a:lvl1pPr>
          </a:lstStyle>
          <a:p>
            <a:r>
              <a:rPr lang="en-US"/>
              <a:t>Click to edit Master title style</a:t>
            </a:r>
            <a:endParaRPr lang="en-US" dirty="0"/>
          </a:p>
        </p:txBody>
      </p:sp>
      <p:sp>
        <p:nvSpPr>
          <p:cNvPr id="4" name="Content Placeholder 3"/>
          <p:cNvSpPr>
            <a:spLocks noGrp="1"/>
          </p:cNvSpPr>
          <p:nvPr>
            <p:ph sz="half" idx="2"/>
          </p:nvPr>
        </p:nvSpPr>
        <p:spPr>
          <a:xfrm>
            <a:off x="8384572" y="1623023"/>
            <a:ext cx="3014533" cy="1817706"/>
          </a:xfrm>
        </p:spPr>
        <p:txBody>
          <a:bodyPr/>
          <a:lstStyle>
            <a:lvl1pPr marL="0" indent="0">
              <a:defRPr sz="675" b="0">
                <a:solidFill>
                  <a:srgbClr val="58595B"/>
                </a:solidFill>
                <a:latin typeface="Arial"/>
                <a:cs typeface="Arial"/>
              </a:defRPr>
            </a:lvl1pPr>
            <a:lvl2pPr>
              <a:defRPr sz="675">
                <a:solidFill>
                  <a:srgbClr val="58595B"/>
                </a:solidFill>
              </a:defRPr>
            </a:lvl2pPr>
            <a:lvl3pPr>
              <a:defRPr sz="750">
                <a:solidFill>
                  <a:srgbClr val="58595B"/>
                </a:solidFill>
              </a:defRPr>
            </a:lvl3pPr>
            <a:lvl4pPr>
              <a:defRPr sz="1050">
                <a:solidFill>
                  <a:srgbClr val="58595B"/>
                </a:solidFill>
              </a:defRPr>
            </a:lvl4pPr>
            <a:lvl5pPr>
              <a:defRPr sz="600">
                <a:solidFill>
                  <a:srgbClr val="58595B"/>
                </a:solidFill>
              </a:defRPr>
            </a:lvl5pPr>
            <a:lvl6pPr>
              <a:defRPr sz="1050"/>
            </a:lvl6pPr>
            <a:lvl7pPr>
              <a:defRPr sz="1050"/>
            </a:lvl7pPr>
            <a:lvl8pPr>
              <a:defRPr sz="1050"/>
            </a:lvl8pPr>
            <a:lvl9pPr>
              <a:defRPr sz="10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839252" y="1602239"/>
            <a:ext cx="2226167" cy="583435"/>
          </a:xfrm>
        </p:spPr>
        <p:txBody>
          <a:bodyPr/>
          <a:lstStyle>
            <a:lvl1pPr marL="0" indent="0">
              <a:buNone/>
              <a:defRPr sz="825" b="1" i="0">
                <a:solidFill>
                  <a:srgbClr val="003767"/>
                </a:solidFill>
              </a:defRPr>
            </a:lvl1pPr>
            <a:lvl2pPr marL="307718" indent="0">
              <a:buNone/>
              <a:defRPr sz="1350" b="1"/>
            </a:lvl2pPr>
            <a:lvl3pPr marL="615437" indent="0">
              <a:buNone/>
              <a:defRPr sz="1200" b="1"/>
            </a:lvl3pPr>
            <a:lvl4pPr marL="923156" indent="0">
              <a:buNone/>
              <a:defRPr sz="1050" b="1"/>
            </a:lvl4pPr>
            <a:lvl5pPr marL="1230874" indent="0">
              <a:buNone/>
              <a:defRPr sz="1050" b="1"/>
            </a:lvl5pPr>
            <a:lvl6pPr marL="1538592" indent="0">
              <a:buNone/>
              <a:defRPr sz="1050" b="1"/>
            </a:lvl6pPr>
            <a:lvl7pPr marL="1846311" indent="0">
              <a:buNone/>
              <a:defRPr sz="1050" b="1"/>
            </a:lvl7pPr>
            <a:lvl8pPr marL="2154029" indent="0">
              <a:buNone/>
              <a:defRPr sz="1050" b="1"/>
            </a:lvl8pPr>
            <a:lvl9pPr marL="2461748" indent="0">
              <a:buNone/>
              <a:defRPr sz="1050" b="1"/>
            </a:lvl9pPr>
          </a:lstStyle>
          <a:p>
            <a:pPr lvl="0"/>
            <a:r>
              <a:rPr lang="en-US"/>
              <a:t>Click to edit Master text styles</a:t>
            </a:r>
          </a:p>
        </p:txBody>
      </p:sp>
      <p:sp>
        <p:nvSpPr>
          <p:cNvPr id="8" name="Text Placeholder 4"/>
          <p:cNvSpPr>
            <a:spLocks noGrp="1"/>
          </p:cNvSpPr>
          <p:nvPr>
            <p:ph type="body" sz="quarter" idx="14"/>
          </p:nvPr>
        </p:nvSpPr>
        <p:spPr>
          <a:xfrm>
            <a:off x="839252" y="3544726"/>
            <a:ext cx="2226167" cy="583435"/>
          </a:xfrm>
        </p:spPr>
        <p:txBody>
          <a:bodyPr/>
          <a:lstStyle>
            <a:lvl1pPr marL="0" indent="0">
              <a:buNone/>
              <a:defRPr sz="825" b="1" i="0">
                <a:solidFill>
                  <a:srgbClr val="003767"/>
                </a:solidFill>
              </a:defRPr>
            </a:lvl1pPr>
            <a:lvl2pPr marL="307718" indent="0">
              <a:buNone/>
              <a:defRPr sz="1350" b="1"/>
            </a:lvl2pPr>
            <a:lvl3pPr marL="615437" indent="0">
              <a:buNone/>
              <a:defRPr sz="1200" b="1"/>
            </a:lvl3pPr>
            <a:lvl4pPr marL="923156" indent="0">
              <a:buNone/>
              <a:defRPr sz="1050" b="1"/>
            </a:lvl4pPr>
            <a:lvl5pPr marL="1230874" indent="0">
              <a:buNone/>
              <a:defRPr sz="1050" b="1"/>
            </a:lvl5pPr>
            <a:lvl6pPr marL="1538592" indent="0">
              <a:buNone/>
              <a:defRPr sz="1050" b="1"/>
            </a:lvl6pPr>
            <a:lvl7pPr marL="1846311" indent="0">
              <a:buNone/>
              <a:defRPr sz="1050" b="1"/>
            </a:lvl7pPr>
            <a:lvl8pPr marL="2154029" indent="0">
              <a:buNone/>
              <a:defRPr sz="1050" b="1"/>
            </a:lvl8pPr>
            <a:lvl9pPr marL="2461748" indent="0">
              <a:buNone/>
              <a:defRPr sz="1050" b="1"/>
            </a:lvl9pPr>
          </a:lstStyle>
          <a:p>
            <a:pPr lvl="0"/>
            <a:r>
              <a:rPr lang="en-US"/>
              <a:t>Click to edit Master text styles</a:t>
            </a:r>
          </a:p>
        </p:txBody>
      </p:sp>
      <p:sp>
        <p:nvSpPr>
          <p:cNvPr id="6" name="Slide Number Placeholder 8"/>
          <p:cNvSpPr>
            <a:spLocks noGrp="1"/>
          </p:cNvSpPr>
          <p:nvPr>
            <p:ph type="sldNum" sz="quarter" idx="15"/>
          </p:nvPr>
        </p:nvSpPr>
        <p:spPr>
          <a:xfrm>
            <a:off x="751419" y="6089653"/>
            <a:ext cx="372533" cy="180975"/>
          </a:xfrm>
          <a:prstGeom prst="rect">
            <a:avLst/>
          </a:prstGeom>
        </p:spPr>
        <p:txBody>
          <a:bodyPr lIns="82058" tIns="41029" rIns="82058" bIns="41029"/>
          <a:lstStyle>
            <a:lvl1pPr eaLnBrk="1" hangingPunct="1">
              <a:defRPr>
                <a:solidFill>
                  <a:srgbClr val="000000"/>
                </a:solidFill>
              </a:defRPr>
            </a:lvl1pPr>
          </a:lstStyle>
          <a:p>
            <a:pPr>
              <a:defRPr/>
            </a:pPr>
            <a:fld id="{55A2B07A-B5F5-4EEA-8F1B-EA5D710F513E}" type="slidenum">
              <a:rPr lang="en-US" altLang="en-US"/>
              <a:pPr>
                <a:defRPr/>
              </a:pPr>
              <a:t>‹#›</a:t>
            </a:fld>
            <a:endParaRPr lang="en-US" altLang="en-US"/>
          </a:p>
        </p:txBody>
      </p:sp>
      <p:sp>
        <p:nvSpPr>
          <p:cNvPr id="7" name="Footer Placeholder 27"/>
          <p:cNvSpPr>
            <a:spLocks noGrp="1"/>
          </p:cNvSpPr>
          <p:nvPr>
            <p:ph type="ftr" sz="quarter" idx="16"/>
          </p:nvPr>
        </p:nvSpPr>
        <p:spPr>
          <a:xfrm>
            <a:off x="1189567" y="6094413"/>
            <a:ext cx="1231900" cy="438150"/>
          </a:xfrm>
          <a:prstGeom prst="rect">
            <a:avLst/>
          </a:prstGeom>
        </p:spPr>
        <p:txBody>
          <a:bodyPr lIns="82058" tIns="41029" rIns="82058" bIns="41029" anchor="t"/>
          <a:lstStyle>
            <a:lvl1pPr algn="l" eaLnBrk="1" hangingPunct="1">
              <a:defRPr sz="675" b="1">
                <a:solidFill>
                  <a:srgbClr val="333399"/>
                </a:solidFill>
                <a:latin typeface="Arial Narrow"/>
                <a:cs typeface="Arial Narrow"/>
              </a:defRPr>
            </a:lvl1pPr>
          </a:lstStyle>
          <a:p>
            <a:pPr>
              <a:defRPr/>
            </a:pPr>
            <a:r>
              <a:rPr lang="en-US"/>
              <a:t>Jordan Tourism Board:  Visitor Spend Analysis</a:t>
            </a:r>
            <a:endParaRPr lang="en-US" dirty="0"/>
          </a:p>
        </p:txBody>
      </p:sp>
    </p:spTree>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userDrawn="1">
  <p:cSld name="2_Two charts">
    <p:spTree>
      <p:nvGrpSpPr>
        <p:cNvPr id="1" name=""/>
        <p:cNvGrpSpPr/>
        <p:nvPr/>
      </p:nvGrpSpPr>
      <p:grpSpPr>
        <a:xfrm>
          <a:off x="0" y="0"/>
          <a:ext cx="0" cy="0"/>
          <a:chOff x="0" y="0"/>
          <a:chExt cx="0" cy="0"/>
        </a:xfrm>
      </p:grpSpPr>
      <p:sp>
        <p:nvSpPr>
          <p:cNvPr id="2" name="Title 1"/>
          <p:cNvSpPr>
            <a:spLocks noGrp="1"/>
          </p:cNvSpPr>
          <p:nvPr>
            <p:ph type="title"/>
          </p:nvPr>
        </p:nvSpPr>
        <p:spPr>
          <a:xfrm>
            <a:off x="641862" y="541883"/>
            <a:ext cx="8590215" cy="360434"/>
          </a:xfrm>
        </p:spPr>
        <p:txBody>
          <a:bodyPr/>
          <a:lstStyle>
            <a:lvl1pPr>
              <a:defRPr/>
            </a:lvl1pPr>
          </a:lstStyle>
          <a:p>
            <a:r>
              <a:rPr lang="en-US"/>
              <a:t>Click to edit Master title style</a:t>
            </a:r>
            <a:endParaRPr lang="en-US" dirty="0"/>
          </a:p>
        </p:txBody>
      </p:sp>
      <p:sp>
        <p:nvSpPr>
          <p:cNvPr id="4" name="Content Placeholder 3"/>
          <p:cNvSpPr>
            <a:spLocks noGrp="1"/>
          </p:cNvSpPr>
          <p:nvPr>
            <p:ph sz="half" idx="2"/>
          </p:nvPr>
        </p:nvSpPr>
        <p:spPr>
          <a:xfrm>
            <a:off x="8384572" y="1623023"/>
            <a:ext cx="3014533" cy="1817706"/>
          </a:xfrm>
        </p:spPr>
        <p:txBody>
          <a:bodyPr/>
          <a:lstStyle>
            <a:lvl1pPr marL="0" indent="0">
              <a:defRPr sz="675" b="0">
                <a:solidFill>
                  <a:srgbClr val="58595B"/>
                </a:solidFill>
                <a:latin typeface="Arial"/>
                <a:cs typeface="Arial"/>
              </a:defRPr>
            </a:lvl1pPr>
            <a:lvl2pPr>
              <a:defRPr sz="675">
                <a:solidFill>
                  <a:srgbClr val="58595B"/>
                </a:solidFill>
              </a:defRPr>
            </a:lvl2pPr>
            <a:lvl3pPr>
              <a:defRPr sz="750">
                <a:solidFill>
                  <a:srgbClr val="58595B"/>
                </a:solidFill>
              </a:defRPr>
            </a:lvl3pPr>
            <a:lvl4pPr>
              <a:defRPr sz="1050">
                <a:solidFill>
                  <a:srgbClr val="58595B"/>
                </a:solidFill>
              </a:defRPr>
            </a:lvl4pPr>
            <a:lvl5pPr>
              <a:defRPr sz="600">
                <a:solidFill>
                  <a:srgbClr val="58595B"/>
                </a:solidFill>
              </a:defRPr>
            </a:lvl5pPr>
            <a:lvl6pPr>
              <a:defRPr sz="1050"/>
            </a:lvl6pPr>
            <a:lvl7pPr>
              <a:defRPr sz="1050"/>
            </a:lvl7pPr>
            <a:lvl8pPr>
              <a:defRPr sz="1050"/>
            </a:lvl8pPr>
            <a:lvl9pPr>
              <a:defRPr sz="10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839252" y="1602239"/>
            <a:ext cx="2226167" cy="583435"/>
          </a:xfrm>
        </p:spPr>
        <p:txBody>
          <a:bodyPr/>
          <a:lstStyle>
            <a:lvl1pPr marL="0" indent="0">
              <a:buNone/>
              <a:defRPr sz="825" b="1" i="0">
                <a:solidFill>
                  <a:srgbClr val="003767"/>
                </a:solidFill>
              </a:defRPr>
            </a:lvl1pPr>
            <a:lvl2pPr marL="307718" indent="0">
              <a:buNone/>
              <a:defRPr sz="1350" b="1"/>
            </a:lvl2pPr>
            <a:lvl3pPr marL="615437" indent="0">
              <a:buNone/>
              <a:defRPr sz="1200" b="1"/>
            </a:lvl3pPr>
            <a:lvl4pPr marL="923156" indent="0">
              <a:buNone/>
              <a:defRPr sz="1050" b="1"/>
            </a:lvl4pPr>
            <a:lvl5pPr marL="1230874" indent="0">
              <a:buNone/>
              <a:defRPr sz="1050" b="1"/>
            </a:lvl5pPr>
            <a:lvl6pPr marL="1538592" indent="0">
              <a:buNone/>
              <a:defRPr sz="1050" b="1"/>
            </a:lvl6pPr>
            <a:lvl7pPr marL="1846311" indent="0">
              <a:buNone/>
              <a:defRPr sz="1050" b="1"/>
            </a:lvl7pPr>
            <a:lvl8pPr marL="2154029" indent="0">
              <a:buNone/>
              <a:defRPr sz="1050" b="1"/>
            </a:lvl8pPr>
            <a:lvl9pPr marL="2461748" indent="0">
              <a:buNone/>
              <a:defRPr sz="1050" b="1"/>
            </a:lvl9pPr>
          </a:lstStyle>
          <a:p>
            <a:pPr lvl="0"/>
            <a:r>
              <a:rPr lang="en-US"/>
              <a:t>Click to edit Master text styles</a:t>
            </a:r>
          </a:p>
        </p:txBody>
      </p:sp>
      <p:sp>
        <p:nvSpPr>
          <p:cNvPr id="8" name="Text Placeholder 4"/>
          <p:cNvSpPr>
            <a:spLocks noGrp="1"/>
          </p:cNvSpPr>
          <p:nvPr>
            <p:ph type="body" sz="quarter" idx="14"/>
          </p:nvPr>
        </p:nvSpPr>
        <p:spPr>
          <a:xfrm>
            <a:off x="839252" y="3544726"/>
            <a:ext cx="2226167" cy="583435"/>
          </a:xfrm>
        </p:spPr>
        <p:txBody>
          <a:bodyPr/>
          <a:lstStyle>
            <a:lvl1pPr marL="0" indent="0">
              <a:buNone/>
              <a:defRPr sz="825" b="1" i="0">
                <a:solidFill>
                  <a:srgbClr val="003767"/>
                </a:solidFill>
              </a:defRPr>
            </a:lvl1pPr>
            <a:lvl2pPr marL="307718" indent="0">
              <a:buNone/>
              <a:defRPr sz="1350" b="1"/>
            </a:lvl2pPr>
            <a:lvl3pPr marL="615437" indent="0">
              <a:buNone/>
              <a:defRPr sz="1200" b="1"/>
            </a:lvl3pPr>
            <a:lvl4pPr marL="923156" indent="0">
              <a:buNone/>
              <a:defRPr sz="1050" b="1"/>
            </a:lvl4pPr>
            <a:lvl5pPr marL="1230874" indent="0">
              <a:buNone/>
              <a:defRPr sz="1050" b="1"/>
            </a:lvl5pPr>
            <a:lvl6pPr marL="1538592" indent="0">
              <a:buNone/>
              <a:defRPr sz="1050" b="1"/>
            </a:lvl6pPr>
            <a:lvl7pPr marL="1846311" indent="0">
              <a:buNone/>
              <a:defRPr sz="1050" b="1"/>
            </a:lvl7pPr>
            <a:lvl8pPr marL="2154029" indent="0">
              <a:buNone/>
              <a:defRPr sz="1050" b="1"/>
            </a:lvl8pPr>
            <a:lvl9pPr marL="2461748" indent="0">
              <a:buNone/>
              <a:defRPr sz="1050" b="1"/>
            </a:lvl9pPr>
          </a:lstStyle>
          <a:p>
            <a:pPr lvl="0"/>
            <a:r>
              <a:rPr lang="en-US"/>
              <a:t>Click to edit Master text styles</a:t>
            </a:r>
          </a:p>
        </p:txBody>
      </p:sp>
      <p:sp>
        <p:nvSpPr>
          <p:cNvPr id="6" name="Slide Number Placeholder 8"/>
          <p:cNvSpPr>
            <a:spLocks noGrp="1"/>
          </p:cNvSpPr>
          <p:nvPr>
            <p:ph type="sldNum" sz="quarter" idx="15"/>
          </p:nvPr>
        </p:nvSpPr>
        <p:spPr>
          <a:xfrm>
            <a:off x="751419" y="6089653"/>
            <a:ext cx="372533" cy="180975"/>
          </a:xfrm>
          <a:prstGeom prst="rect">
            <a:avLst/>
          </a:prstGeom>
        </p:spPr>
        <p:txBody>
          <a:bodyPr lIns="82058" tIns="41029" rIns="82058" bIns="41029"/>
          <a:lstStyle>
            <a:lvl1pPr eaLnBrk="1" hangingPunct="1">
              <a:defRPr>
                <a:solidFill>
                  <a:srgbClr val="000000"/>
                </a:solidFill>
              </a:defRPr>
            </a:lvl1pPr>
          </a:lstStyle>
          <a:p>
            <a:pPr>
              <a:defRPr/>
            </a:pPr>
            <a:fld id="{46F450BD-C281-45AA-B622-634785D8494F}" type="slidenum">
              <a:rPr lang="en-US" altLang="en-US"/>
              <a:pPr>
                <a:defRPr/>
              </a:pPr>
              <a:t>‹#›</a:t>
            </a:fld>
            <a:endParaRPr lang="en-US" altLang="en-US"/>
          </a:p>
        </p:txBody>
      </p:sp>
      <p:sp>
        <p:nvSpPr>
          <p:cNvPr id="7" name="Footer Placeholder 27"/>
          <p:cNvSpPr>
            <a:spLocks noGrp="1"/>
          </p:cNvSpPr>
          <p:nvPr>
            <p:ph type="ftr" sz="quarter" idx="16"/>
          </p:nvPr>
        </p:nvSpPr>
        <p:spPr>
          <a:xfrm>
            <a:off x="1189567" y="6094413"/>
            <a:ext cx="1231900" cy="438150"/>
          </a:xfrm>
          <a:prstGeom prst="rect">
            <a:avLst/>
          </a:prstGeom>
        </p:spPr>
        <p:txBody>
          <a:bodyPr lIns="82058" tIns="41029" rIns="82058" bIns="41029" anchor="t"/>
          <a:lstStyle>
            <a:lvl1pPr algn="l" eaLnBrk="1" hangingPunct="1">
              <a:defRPr sz="675" b="1">
                <a:solidFill>
                  <a:srgbClr val="333399"/>
                </a:solidFill>
                <a:latin typeface="Arial Narrow"/>
                <a:cs typeface="Arial Narrow"/>
              </a:defRPr>
            </a:lvl1pPr>
          </a:lstStyle>
          <a:p>
            <a:pPr>
              <a:defRPr/>
            </a:pPr>
            <a:r>
              <a:rPr lang="en-US"/>
              <a:t>Jordan Tourism Board:  Visitor Spend Analysis</a:t>
            </a:r>
            <a:endParaRPr lang="en-US" dirty="0"/>
          </a:p>
        </p:txBody>
      </p:sp>
    </p:spTree>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8"/>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342900" indent="0" algn="ctr">
              <a:buNone/>
              <a:defRPr/>
            </a:lvl2pPr>
            <a:lvl3pPr marL="685800" indent="0" algn="ctr">
              <a:buNone/>
              <a:defRPr/>
            </a:lvl3pPr>
            <a:lvl4pPr marL="1028700" indent="0" algn="ctr">
              <a:buNone/>
              <a:defRPr/>
            </a:lvl4pPr>
            <a:lvl5pPr marL="1371600" indent="0" algn="ctr">
              <a:buNone/>
              <a:defRPr/>
            </a:lvl5pPr>
            <a:lvl6pPr marL="1714500" indent="0" algn="ctr">
              <a:buNone/>
              <a:defRPr/>
            </a:lvl6pPr>
            <a:lvl7pPr marL="2057400" indent="0" algn="ctr">
              <a:buNone/>
              <a:defRPr/>
            </a:lvl7pPr>
            <a:lvl8pPr marL="2400300" indent="0" algn="ctr">
              <a:buNone/>
              <a:defRPr/>
            </a:lvl8pPr>
            <a:lvl9pPr marL="2743200" indent="0" algn="ctr">
              <a:buNone/>
              <a:defRPr/>
            </a:lvl9pPr>
          </a:lstStyle>
          <a:p>
            <a:r>
              <a:rPr lang="en-US"/>
              <a:t>Click to edit Master subtitle style</a:t>
            </a:r>
          </a:p>
        </p:txBody>
      </p:sp>
    </p:spTree>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3"/>
            <a:ext cx="10363200" cy="1362075"/>
          </a:xfrm>
        </p:spPr>
        <p:txBody>
          <a:bodyPr anchor="t"/>
          <a:lstStyle>
            <a:lvl1pPr algn="l">
              <a:defRPr sz="3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1500"/>
            </a:lvl1pPr>
            <a:lvl2pPr marL="342900" indent="0">
              <a:buNone/>
              <a:defRPr sz="1350"/>
            </a:lvl2pPr>
            <a:lvl3pPr marL="685800" indent="0">
              <a:buNone/>
              <a:defRPr sz="1200"/>
            </a:lvl3pPr>
            <a:lvl4pPr marL="1028700" indent="0">
              <a:buNone/>
              <a:defRPr sz="1050"/>
            </a:lvl4pPr>
            <a:lvl5pPr marL="1371600" indent="0">
              <a:buNone/>
              <a:defRPr sz="1050"/>
            </a:lvl5pPr>
            <a:lvl6pPr marL="1714500" indent="0">
              <a:buNone/>
              <a:defRPr sz="1050"/>
            </a:lvl6pPr>
            <a:lvl7pPr marL="2057400" indent="0">
              <a:buNone/>
              <a:defRPr sz="1050"/>
            </a:lvl7pPr>
            <a:lvl8pPr marL="2400300" indent="0">
              <a:buNone/>
              <a:defRPr sz="1050"/>
            </a:lvl8pPr>
            <a:lvl9pPr marL="2743200" indent="0">
              <a:buNone/>
              <a:defRPr sz="1050"/>
            </a:lvl9pPr>
          </a:lstStyle>
          <a:p>
            <a:pPr lvl="0"/>
            <a:r>
              <a:rPr lang="en-US"/>
              <a:t>Click to edit Master text styles</a:t>
            </a:r>
          </a:p>
        </p:txBody>
      </p:sp>
    </p:spTree>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524000"/>
            <a:ext cx="5384800" cy="4525963"/>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524000"/>
            <a:ext cx="5384800" cy="4525963"/>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2" y="273050"/>
            <a:ext cx="4011084" cy="1162050"/>
          </a:xfrm>
        </p:spPr>
        <p:txBody>
          <a:bodyPr anchor="b"/>
          <a:lstStyle>
            <a:lvl1pPr algn="l">
              <a:defRPr sz="1500" b="1"/>
            </a:lvl1pPr>
          </a:lstStyle>
          <a:p>
            <a:r>
              <a:rPr lang="en-US"/>
              <a:t>Click to edit Master title style</a:t>
            </a:r>
          </a:p>
        </p:txBody>
      </p:sp>
      <p:sp>
        <p:nvSpPr>
          <p:cNvPr id="3" name="Content Placeholder 2"/>
          <p:cNvSpPr>
            <a:spLocks noGrp="1"/>
          </p:cNvSpPr>
          <p:nvPr>
            <p:ph idx="1"/>
          </p:nvPr>
        </p:nvSpPr>
        <p:spPr>
          <a:xfrm>
            <a:off x="4766733" y="273053"/>
            <a:ext cx="6815667" cy="5853113"/>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2" y="1435103"/>
            <a:ext cx="4011084" cy="4691063"/>
          </a:xfrm>
        </p:spPr>
        <p:txBody>
          <a:bodyPr/>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Click to edit Master text styles</a:t>
            </a:r>
          </a:p>
        </p:txBody>
      </p:sp>
    </p:spTree>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15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Click to edit Master text styles</a:t>
            </a:r>
          </a:p>
        </p:txBody>
      </p:sp>
    </p:spTree>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76203"/>
            <a:ext cx="2743200" cy="5973763"/>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76203"/>
            <a:ext cx="8026400" cy="5973763"/>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userDrawn="1">
  <p:cSld name="1_Two charts">
    <p:spTree>
      <p:nvGrpSpPr>
        <p:cNvPr id="1" name=""/>
        <p:cNvGrpSpPr/>
        <p:nvPr/>
      </p:nvGrpSpPr>
      <p:grpSpPr>
        <a:xfrm>
          <a:off x="0" y="0"/>
          <a:ext cx="0" cy="0"/>
          <a:chOff x="0" y="0"/>
          <a:chExt cx="0" cy="0"/>
        </a:xfrm>
      </p:grpSpPr>
      <p:sp>
        <p:nvSpPr>
          <p:cNvPr id="2" name="Title 1"/>
          <p:cNvSpPr>
            <a:spLocks noGrp="1"/>
          </p:cNvSpPr>
          <p:nvPr>
            <p:ph type="title"/>
          </p:nvPr>
        </p:nvSpPr>
        <p:spPr>
          <a:xfrm>
            <a:off x="641862" y="541883"/>
            <a:ext cx="8590215" cy="360434"/>
          </a:xfrm>
        </p:spPr>
        <p:txBody>
          <a:bodyPr/>
          <a:lstStyle>
            <a:lvl1pPr>
              <a:defRPr/>
            </a:lvl1pPr>
          </a:lstStyle>
          <a:p>
            <a:r>
              <a:rPr lang="en-US"/>
              <a:t>Click to edit Master title style</a:t>
            </a:r>
            <a:endParaRPr lang="en-US" dirty="0"/>
          </a:p>
        </p:txBody>
      </p:sp>
      <p:sp>
        <p:nvSpPr>
          <p:cNvPr id="4" name="Content Placeholder 3"/>
          <p:cNvSpPr>
            <a:spLocks noGrp="1"/>
          </p:cNvSpPr>
          <p:nvPr>
            <p:ph sz="half" idx="2"/>
          </p:nvPr>
        </p:nvSpPr>
        <p:spPr>
          <a:xfrm>
            <a:off x="8384572" y="1623023"/>
            <a:ext cx="3014533" cy="1817706"/>
          </a:xfrm>
        </p:spPr>
        <p:txBody>
          <a:bodyPr/>
          <a:lstStyle>
            <a:lvl1pPr marL="0" indent="0">
              <a:defRPr sz="675" b="0">
                <a:solidFill>
                  <a:srgbClr val="58595B"/>
                </a:solidFill>
                <a:latin typeface="Arial"/>
                <a:cs typeface="Arial"/>
              </a:defRPr>
            </a:lvl1pPr>
            <a:lvl2pPr>
              <a:defRPr sz="675">
                <a:solidFill>
                  <a:srgbClr val="58595B"/>
                </a:solidFill>
              </a:defRPr>
            </a:lvl2pPr>
            <a:lvl3pPr>
              <a:defRPr sz="750">
                <a:solidFill>
                  <a:srgbClr val="58595B"/>
                </a:solidFill>
              </a:defRPr>
            </a:lvl3pPr>
            <a:lvl4pPr>
              <a:defRPr sz="1050">
                <a:solidFill>
                  <a:srgbClr val="58595B"/>
                </a:solidFill>
              </a:defRPr>
            </a:lvl4pPr>
            <a:lvl5pPr>
              <a:defRPr sz="600">
                <a:solidFill>
                  <a:srgbClr val="58595B"/>
                </a:solidFill>
              </a:defRPr>
            </a:lvl5pPr>
            <a:lvl6pPr>
              <a:defRPr sz="1050"/>
            </a:lvl6pPr>
            <a:lvl7pPr>
              <a:defRPr sz="1050"/>
            </a:lvl7pPr>
            <a:lvl8pPr>
              <a:defRPr sz="1050"/>
            </a:lvl8pPr>
            <a:lvl9pPr>
              <a:defRPr sz="10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839252" y="1602239"/>
            <a:ext cx="2226167" cy="583435"/>
          </a:xfrm>
        </p:spPr>
        <p:txBody>
          <a:bodyPr/>
          <a:lstStyle>
            <a:lvl1pPr marL="0" indent="0">
              <a:buNone/>
              <a:defRPr sz="825" b="1" i="0">
                <a:solidFill>
                  <a:srgbClr val="003767"/>
                </a:solidFill>
              </a:defRPr>
            </a:lvl1pPr>
            <a:lvl2pPr marL="307718" indent="0">
              <a:buNone/>
              <a:defRPr sz="1350" b="1"/>
            </a:lvl2pPr>
            <a:lvl3pPr marL="615437" indent="0">
              <a:buNone/>
              <a:defRPr sz="1200" b="1"/>
            </a:lvl3pPr>
            <a:lvl4pPr marL="923156" indent="0">
              <a:buNone/>
              <a:defRPr sz="1050" b="1"/>
            </a:lvl4pPr>
            <a:lvl5pPr marL="1230874" indent="0">
              <a:buNone/>
              <a:defRPr sz="1050" b="1"/>
            </a:lvl5pPr>
            <a:lvl6pPr marL="1538592" indent="0">
              <a:buNone/>
              <a:defRPr sz="1050" b="1"/>
            </a:lvl6pPr>
            <a:lvl7pPr marL="1846311" indent="0">
              <a:buNone/>
              <a:defRPr sz="1050" b="1"/>
            </a:lvl7pPr>
            <a:lvl8pPr marL="2154029" indent="0">
              <a:buNone/>
              <a:defRPr sz="1050" b="1"/>
            </a:lvl8pPr>
            <a:lvl9pPr marL="2461748" indent="0">
              <a:buNone/>
              <a:defRPr sz="1050" b="1"/>
            </a:lvl9pPr>
          </a:lstStyle>
          <a:p>
            <a:pPr lvl="0"/>
            <a:r>
              <a:rPr lang="en-US"/>
              <a:t>Click to edit Master text styles</a:t>
            </a:r>
          </a:p>
        </p:txBody>
      </p:sp>
      <p:sp>
        <p:nvSpPr>
          <p:cNvPr id="8" name="Text Placeholder 4"/>
          <p:cNvSpPr>
            <a:spLocks noGrp="1"/>
          </p:cNvSpPr>
          <p:nvPr>
            <p:ph type="body" sz="quarter" idx="14"/>
          </p:nvPr>
        </p:nvSpPr>
        <p:spPr>
          <a:xfrm>
            <a:off x="839252" y="3544726"/>
            <a:ext cx="2226167" cy="583435"/>
          </a:xfrm>
        </p:spPr>
        <p:txBody>
          <a:bodyPr/>
          <a:lstStyle>
            <a:lvl1pPr marL="0" indent="0">
              <a:buNone/>
              <a:defRPr sz="825" b="1" i="0">
                <a:solidFill>
                  <a:srgbClr val="003767"/>
                </a:solidFill>
              </a:defRPr>
            </a:lvl1pPr>
            <a:lvl2pPr marL="307718" indent="0">
              <a:buNone/>
              <a:defRPr sz="1350" b="1"/>
            </a:lvl2pPr>
            <a:lvl3pPr marL="615437" indent="0">
              <a:buNone/>
              <a:defRPr sz="1200" b="1"/>
            </a:lvl3pPr>
            <a:lvl4pPr marL="923156" indent="0">
              <a:buNone/>
              <a:defRPr sz="1050" b="1"/>
            </a:lvl4pPr>
            <a:lvl5pPr marL="1230874" indent="0">
              <a:buNone/>
              <a:defRPr sz="1050" b="1"/>
            </a:lvl5pPr>
            <a:lvl6pPr marL="1538592" indent="0">
              <a:buNone/>
              <a:defRPr sz="1050" b="1"/>
            </a:lvl6pPr>
            <a:lvl7pPr marL="1846311" indent="0">
              <a:buNone/>
              <a:defRPr sz="1050" b="1"/>
            </a:lvl7pPr>
            <a:lvl8pPr marL="2154029" indent="0">
              <a:buNone/>
              <a:defRPr sz="1050" b="1"/>
            </a:lvl8pPr>
            <a:lvl9pPr marL="2461748" indent="0">
              <a:buNone/>
              <a:defRPr sz="1050" b="1"/>
            </a:lvl9pPr>
          </a:lstStyle>
          <a:p>
            <a:pPr lvl="0"/>
            <a:r>
              <a:rPr lang="en-US"/>
              <a:t>Click to edit Master text styles</a:t>
            </a:r>
          </a:p>
        </p:txBody>
      </p:sp>
      <p:sp>
        <p:nvSpPr>
          <p:cNvPr id="6" name="Slide Number Placeholder 8"/>
          <p:cNvSpPr>
            <a:spLocks noGrp="1"/>
          </p:cNvSpPr>
          <p:nvPr>
            <p:ph type="sldNum" sz="quarter" idx="15"/>
          </p:nvPr>
        </p:nvSpPr>
        <p:spPr>
          <a:xfrm>
            <a:off x="751419" y="6089653"/>
            <a:ext cx="372533" cy="180975"/>
          </a:xfrm>
          <a:prstGeom prst="rect">
            <a:avLst/>
          </a:prstGeom>
        </p:spPr>
        <p:txBody>
          <a:bodyPr lIns="82058" tIns="41029" rIns="82058" bIns="41029"/>
          <a:lstStyle>
            <a:lvl1pPr eaLnBrk="1" hangingPunct="1">
              <a:defRPr>
                <a:solidFill>
                  <a:srgbClr val="000000"/>
                </a:solidFill>
              </a:defRPr>
            </a:lvl1pPr>
          </a:lstStyle>
          <a:p>
            <a:pPr>
              <a:defRPr/>
            </a:pPr>
            <a:fld id="{55A2B07A-B5F5-4EEA-8F1B-EA5D710F513E}" type="slidenum">
              <a:rPr lang="en-US" altLang="en-US"/>
              <a:pPr>
                <a:defRPr/>
              </a:pPr>
              <a:t>‹#›</a:t>
            </a:fld>
            <a:endParaRPr lang="en-US" altLang="en-US"/>
          </a:p>
        </p:txBody>
      </p:sp>
      <p:sp>
        <p:nvSpPr>
          <p:cNvPr id="7" name="Footer Placeholder 27"/>
          <p:cNvSpPr>
            <a:spLocks noGrp="1"/>
          </p:cNvSpPr>
          <p:nvPr>
            <p:ph type="ftr" sz="quarter" idx="16"/>
          </p:nvPr>
        </p:nvSpPr>
        <p:spPr>
          <a:xfrm>
            <a:off x="1189567" y="6094413"/>
            <a:ext cx="1231900" cy="438150"/>
          </a:xfrm>
          <a:prstGeom prst="rect">
            <a:avLst/>
          </a:prstGeom>
        </p:spPr>
        <p:txBody>
          <a:bodyPr lIns="82058" tIns="41029" rIns="82058" bIns="41029" anchor="t"/>
          <a:lstStyle>
            <a:lvl1pPr algn="l" eaLnBrk="1" hangingPunct="1">
              <a:defRPr sz="675" b="1">
                <a:solidFill>
                  <a:srgbClr val="333399"/>
                </a:solidFill>
                <a:latin typeface="Arial Narrow"/>
                <a:cs typeface="Arial Narrow"/>
              </a:defRPr>
            </a:lvl1pPr>
          </a:lstStyle>
          <a:p>
            <a:pPr>
              <a:defRPr/>
            </a:pPr>
            <a:r>
              <a:rPr lang="en-US"/>
              <a:t>Jordan Tourism Board:  Visitor Spend Analysis</a:t>
            </a:r>
            <a:endParaRPr lang="en-US" dirty="0"/>
          </a:p>
        </p:txBody>
      </p:sp>
    </p:spTree>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userDrawn="1">
  <p:cSld name="2_Two charts">
    <p:spTree>
      <p:nvGrpSpPr>
        <p:cNvPr id="1" name=""/>
        <p:cNvGrpSpPr/>
        <p:nvPr/>
      </p:nvGrpSpPr>
      <p:grpSpPr>
        <a:xfrm>
          <a:off x="0" y="0"/>
          <a:ext cx="0" cy="0"/>
          <a:chOff x="0" y="0"/>
          <a:chExt cx="0" cy="0"/>
        </a:xfrm>
      </p:grpSpPr>
      <p:sp>
        <p:nvSpPr>
          <p:cNvPr id="2" name="Title 1"/>
          <p:cNvSpPr>
            <a:spLocks noGrp="1"/>
          </p:cNvSpPr>
          <p:nvPr>
            <p:ph type="title"/>
          </p:nvPr>
        </p:nvSpPr>
        <p:spPr>
          <a:xfrm>
            <a:off x="641862" y="541883"/>
            <a:ext cx="8590215" cy="360434"/>
          </a:xfrm>
        </p:spPr>
        <p:txBody>
          <a:bodyPr/>
          <a:lstStyle>
            <a:lvl1pPr>
              <a:defRPr/>
            </a:lvl1pPr>
          </a:lstStyle>
          <a:p>
            <a:r>
              <a:rPr lang="en-US"/>
              <a:t>Click to edit Master title style</a:t>
            </a:r>
            <a:endParaRPr lang="en-US" dirty="0"/>
          </a:p>
        </p:txBody>
      </p:sp>
      <p:sp>
        <p:nvSpPr>
          <p:cNvPr id="4" name="Content Placeholder 3"/>
          <p:cNvSpPr>
            <a:spLocks noGrp="1"/>
          </p:cNvSpPr>
          <p:nvPr>
            <p:ph sz="half" idx="2"/>
          </p:nvPr>
        </p:nvSpPr>
        <p:spPr>
          <a:xfrm>
            <a:off x="8384572" y="1623023"/>
            <a:ext cx="3014533" cy="1817706"/>
          </a:xfrm>
        </p:spPr>
        <p:txBody>
          <a:bodyPr/>
          <a:lstStyle>
            <a:lvl1pPr marL="0" indent="0">
              <a:defRPr sz="675" b="0">
                <a:solidFill>
                  <a:srgbClr val="58595B"/>
                </a:solidFill>
                <a:latin typeface="Arial"/>
                <a:cs typeface="Arial"/>
              </a:defRPr>
            </a:lvl1pPr>
            <a:lvl2pPr>
              <a:defRPr sz="675">
                <a:solidFill>
                  <a:srgbClr val="58595B"/>
                </a:solidFill>
              </a:defRPr>
            </a:lvl2pPr>
            <a:lvl3pPr>
              <a:defRPr sz="750">
                <a:solidFill>
                  <a:srgbClr val="58595B"/>
                </a:solidFill>
              </a:defRPr>
            </a:lvl3pPr>
            <a:lvl4pPr>
              <a:defRPr sz="1050">
                <a:solidFill>
                  <a:srgbClr val="58595B"/>
                </a:solidFill>
              </a:defRPr>
            </a:lvl4pPr>
            <a:lvl5pPr>
              <a:defRPr sz="600">
                <a:solidFill>
                  <a:srgbClr val="58595B"/>
                </a:solidFill>
              </a:defRPr>
            </a:lvl5pPr>
            <a:lvl6pPr>
              <a:defRPr sz="1050"/>
            </a:lvl6pPr>
            <a:lvl7pPr>
              <a:defRPr sz="1050"/>
            </a:lvl7pPr>
            <a:lvl8pPr>
              <a:defRPr sz="1050"/>
            </a:lvl8pPr>
            <a:lvl9pPr>
              <a:defRPr sz="10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839252" y="1602239"/>
            <a:ext cx="2226167" cy="583435"/>
          </a:xfrm>
        </p:spPr>
        <p:txBody>
          <a:bodyPr/>
          <a:lstStyle>
            <a:lvl1pPr marL="0" indent="0">
              <a:buNone/>
              <a:defRPr sz="825" b="1" i="0">
                <a:solidFill>
                  <a:srgbClr val="003767"/>
                </a:solidFill>
              </a:defRPr>
            </a:lvl1pPr>
            <a:lvl2pPr marL="307718" indent="0">
              <a:buNone/>
              <a:defRPr sz="1350" b="1"/>
            </a:lvl2pPr>
            <a:lvl3pPr marL="615437" indent="0">
              <a:buNone/>
              <a:defRPr sz="1200" b="1"/>
            </a:lvl3pPr>
            <a:lvl4pPr marL="923156" indent="0">
              <a:buNone/>
              <a:defRPr sz="1050" b="1"/>
            </a:lvl4pPr>
            <a:lvl5pPr marL="1230874" indent="0">
              <a:buNone/>
              <a:defRPr sz="1050" b="1"/>
            </a:lvl5pPr>
            <a:lvl6pPr marL="1538592" indent="0">
              <a:buNone/>
              <a:defRPr sz="1050" b="1"/>
            </a:lvl6pPr>
            <a:lvl7pPr marL="1846311" indent="0">
              <a:buNone/>
              <a:defRPr sz="1050" b="1"/>
            </a:lvl7pPr>
            <a:lvl8pPr marL="2154029" indent="0">
              <a:buNone/>
              <a:defRPr sz="1050" b="1"/>
            </a:lvl8pPr>
            <a:lvl9pPr marL="2461748" indent="0">
              <a:buNone/>
              <a:defRPr sz="1050" b="1"/>
            </a:lvl9pPr>
          </a:lstStyle>
          <a:p>
            <a:pPr lvl="0"/>
            <a:r>
              <a:rPr lang="en-US"/>
              <a:t>Click to edit Master text styles</a:t>
            </a:r>
          </a:p>
        </p:txBody>
      </p:sp>
      <p:sp>
        <p:nvSpPr>
          <p:cNvPr id="8" name="Text Placeholder 4"/>
          <p:cNvSpPr>
            <a:spLocks noGrp="1"/>
          </p:cNvSpPr>
          <p:nvPr>
            <p:ph type="body" sz="quarter" idx="14"/>
          </p:nvPr>
        </p:nvSpPr>
        <p:spPr>
          <a:xfrm>
            <a:off x="839252" y="3544726"/>
            <a:ext cx="2226167" cy="583435"/>
          </a:xfrm>
        </p:spPr>
        <p:txBody>
          <a:bodyPr/>
          <a:lstStyle>
            <a:lvl1pPr marL="0" indent="0">
              <a:buNone/>
              <a:defRPr sz="825" b="1" i="0">
                <a:solidFill>
                  <a:srgbClr val="003767"/>
                </a:solidFill>
              </a:defRPr>
            </a:lvl1pPr>
            <a:lvl2pPr marL="307718" indent="0">
              <a:buNone/>
              <a:defRPr sz="1350" b="1"/>
            </a:lvl2pPr>
            <a:lvl3pPr marL="615437" indent="0">
              <a:buNone/>
              <a:defRPr sz="1200" b="1"/>
            </a:lvl3pPr>
            <a:lvl4pPr marL="923156" indent="0">
              <a:buNone/>
              <a:defRPr sz="1050" b="1"/>
            </a:lvl4pPr>
            <a:lvl5pPr marL="1230874" indent="0">
              <a:buNone/>
              <a:defRPr sz="1050" b="1"/>
            </a:lvl5pPr>
            <a:lvl6pPr marL="1538592" indent="0">
              <a:buNone/>
              <a:defRPr sz="1050" b="1"/>
            </a:lvl6pPr>
            <a:lvl7pPr marL="1846311" indent="0">
              <a:buNone/>
              <a:defRPr sz="1050" b="1"/>
            </a:lvl7pPr>
            <a:lvl8pPr marL="2154029" indent="0">
              <a:buNone/>
              <a:defRPr sz="1050" b="1"/>
            </a:lvl8pPr>
            <a:lvl9pPr marL="2461748" indent="0">
              <a:buNone/>
              <a:defRPr sz="1050" b="1"/>
            </a:lvl9pPr>
          </a:lstStyle>
          <a:p>
            <a:pPr lvl="0"/>
            <a:r>
              <a:rPr lang="en-US"/>
              <a:t>Click to edit Master text styles</a:t>
            </a:r>
          </a:p>
        </p:txBody>
      </p:sp>
      <p:sp>
        <p:nvSpPr>
          <p:cNvPr id="6" name="Slide Number Placeholder 8"/>
          <p:cNvSpPr>
            <a:spLocks noGrp="1"/>
          </p:cNvSpPr>
          <p:nvPr>
            <p:ph type="sldNum" sz="quarter" idx="15"/>
          </p:nvPr>
        </p:nvSpPr>
        <p:spPr>
          <a:xfrm>
            <a:off x="751419" y="6089653"/>
            <a:ext cx="372533" cy="180975"/>
          </a:xfrm>
          <a:prstGeom prst="rect">
            <a:avLst/>
          </a:prstGeom>
        </p:spPr>
        <p:txBody>
          <a:bodyPr lIns="82058" tIns="41029" rIns="82058" bIns="41029"/>
          <a:lstStyle>
            <a:lvl1pPr eaLnBrk="1" hangingPunct="1">
              <a:defRPr>
                <a:solidFill>
                  <a:srgbClr val="000000"/>
                </a:solidFill>
              </a:defRPr>
            </a:lvl1pPr>
          </a:lstStyle>
          <a:p>
            <a:pPr>
              <a:defRPr/>
            </a:pPr>
            <a:fld id="{46F450BD-C281-45AA-B622-634785D8494F}" type="slidenum">
              <a:rPr lang="en-US" altLang="en-US"/>
              <a:pPr>
                <a:defRPr/>
              </a:pPr>
              <a:t>‹#›</a:t>
            </a:fld>
            <a:endParaRPr lang="en-US" altLang="en-US"/>
          </a:p>
        </p:txBody>
      </p:sp>
      <p:sp>
        <p:nvSpPr>
          <p:cNvPr id="7" name="Footer Placeholder 27"/>
          <p:cNvSpPr>
            <a:spLocks noGrp="1"/>
          </p:cNvSpPr>
          <p:nvPr>
            <p:ph type="ftr" sz="quarter" idx="16"/>
          </p:nvPr>
        </p:nvSpPr>
        <p:spPr>
          <a:xfrm>
            <a:off x="1189567" y="6094413"/>
            <a:ext cx="1231900" cy="438150"/>
          </a:xfrm>
          <a:prstGeom prst="rect">
            <a:avLst/>
          </a:prstGeom>
        </p:spPr>
        <p:txBody>
          <a:bodyPr lIns="82058" tIns="41029" rIns="82058" bIns="41029" anchor="t"/>
          <a:lstStyle>
            <a:lvl1pPr algn="l" eaLnBrk="1" hangingPunct="1">
              <a:defRPr sz="675" b="1">
                <a:solidFill>
                  <a:srgbClr val="333399"/>
                </a:solidFill>
                <a:latin typeface="Arial Narrow"/>
                <a:cs typeface="Arial Narrow"/>
              </a:defRPr>
            </a:lvl1pPr>
          </a:lstStyle>
          <a:p>
            <a:pPr>
              <a:defRPr/>
            </a:pPr>
            <a:r>
              <a:rPr lang="en-US"/>
              <a:t>Jordan Tourism Board:  Visitor Spend Analysis</a:t>
            </a:r>
            <a:endParaRPr lang="en-US" dirty="0"/>
          </a:p>
        </p:txBody>
      </p:sp>
    </p:spTree>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2.xml"/><Relationship Id="rId12" Type="http://schemas.openxmlformats.org/officeDocument/2006/relationships/slideLayout" Target="../slideLayouts/slideLayout23.xml"/><Relationship Id="rId13" Type="http://schemas.openxmlformats.org/officeDocument/2006/relationships/slideLayout" Target="../slideLayouts/slideLayout24.xml"/><Relationship Id="rId14" Type="http://schemas.openxmlformats.org/officeDocument/2006/relationships/theme" Target="../theme/theme2.xml"/><Relationship Id="rId15" Type="http://schemas.openxmlformats.org/officeDocument/2006/relationships/image" Target="../media/image1.jpeg"/><Relationship Id="rId1" Type="http://schemas.openxmlformats.org/officeDocument/2006/relationships/slideLayout" Target="../slideLayouts/slideLayout12.xml"/><Relationship Id="rId2" Type="http://schemas.openxmlformats.org/officeDocument/2006/relationships/slideLayout" Target="../slideLayouts/slideLayout13.xml"/><Relationship Id="rId3" Type="http://schemas.openxmlformats.org/officeDocument/2006/relationships/slideLayout" Target="../slideLayouts/slideLayout14.xml"/><Relationship Id="rId4" Type="http://schemas.openxmlformats.org/officeDocument/2006/relationships/slideLayout" Target="../slideLayouts/slideLayout15.xml"/><Relationship Id="rId5" Type="http://schemas.openxmlformats.org/officeDocument/2006/relationships/slideLayout" Target="../slideLayouts/slideLayout16.xml"/><Relationship Id="rId6" Type="http://schemas.openxmlformats.org/officeDocument/2006/relationships/slideLayout" Target="../slideLayouts/slideLayout17.xml"/><Relationship Id="rId7" Type="http://schemas.openxmlformats.org/officeDocument/2006/relationships/slideLayout" Target="../slideLayouts/slideLayout18.xml"/><Relationship Id="rId8" Type="http://schemas.openxmlformats.org/officeDocument/2006/relationships/slideLayout" Target="../slideLayouts/slideLayout19.xml"/><Relationship Id="rId9" Type="http://schemas.openxmlformats.org/officeDocument/2006/relationships/slideLayout" Target="../slideLayouts/slideLayout20.xml"/><Relationship Id="rId10" Type="http://schemas.openxmlformats.org/officeDocument/2006/relationships/slideLayout" Target="../slideLayouts/slideLayout21.xml"/></Relationships>
</file>

<file path=ppt/slideMasters/_rels/slideMaster3.xml.rels><?xml version="1.0" encoding="UTF-8" standalone="yes"?>
<Relationships xmlns="http://schemas.openxmlformats.org/package/2006/relationships"><Relationship Id="rId11" Type="http://schemas.openxmlformats.org/officeDocument/2006/relationships/slideLayout" Target="../slideLayouts/slideLayout35.xml"/><Relationship Id="rId12" Type="http://schemas.openxmlformats.org/officeDocument/2006/relationships/slideLayout" Target="../slideLayouts/slideLayout36.xml"/><Relationship Id="rId13" Type="http://schemas.openxmlformats.org/officeDocument/2006/relationships/slideLayout" Target="../slideLayouts/slideLayout37.xml"/><Relationship Id="rId14" Type="http://schemas.openxmlformats.org/officeDocument/2006/relationships/theme" Target="../theme/theme3.xml"/><Relationship Id="rId15" Type="http://schemas.openxmlformats.org/officeDocument/2006/relationships/image" Target="../media/image1.jpeg"/><Relationship Id="rId1" Type="http://schemas.openxmlformats.org/officeDocument/2006/relationships/slideLayout" Target="../slideLayouts/slideLayout25.xml"/><Relationship Id="rId2" Type="http://schemas.openxmlformats.org/officeDocument/2006/relationships/slideLayout" Target="../slideLayouts/slideLayout26.xml"/><Relationship Id="rId3" Type="http://schemas.openxmlformats.org/officeDocument/2006/relationships/slideLayout" Target="../slideLayouts/slideLayout27.xml"/><Relationship Id="rId4" Type="http://schemas.openxmlformats.org/officeDocument/2006/relationships/slideLayout" Target="../slideLayouts/slideLayout28.xml"/><Relationship Id="rId5" Type="http://schemas.openxmlformats.org/officeDocument/2006/relationships/slideLayout" Target="../slideLayouts/slideLayout29.xml"/><Relationship Id="rId6" Type="http://schemas.openxmlformats.org/officeDocument/2006/relationships/slideLayout" Target="../slideLayouts/slideLayout30.xml"/><Relationship Id="rId7" Type="http://schemas.openxmlformats.org/officeDocument/2006/relationships/slideLayout" Target="../slideLayouts/slideLayout31.xml"/><Relationship Id="rId8" Type="http://schemas.openxmlformats.org/officeDocument/2006/relationships/slideLayout" Target="../slideLayouts/slideLayout32.xml"/><Relationship Id="rId9" Type="http://schemas.openxmlformats.org/officeDocument/2006/relationships/slideLayout" Target="../slideLayouts/slideLayout33.xml"/><Relationship Id="rId10" Type="http://schemas.openxmlformats.org/officeDocument/2006/relationships/slideLayout" Target="../slideLayouts/slideLayout3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s-ES_tradnl"/>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s-ES_tradnl"/>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3A34780-7E5A-6740-B9D6-998D4C1F99F5}" type="datetimeFigureOut">
              <a:rPr lang="es-ES_tradnl" smtClean="0"/>
              <a:t>20/6/17</a:t>
            </a:fld>
            <a:endParaRPr lang="es-ES_tradnl"/>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s-ES_tradnl"/>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8E1A8A1F-1B0F-414A-A764-29A3408A05EF}" type="slidenum">
              <a:rPr lang="es-ES_tradnl" smtClean="0"/>
              <a:t>‹#›</a:t>
            </a:fld>
            <a:endParaRPr lang="es-ES_tradnl"/>
          </a:p>
        </p:txBody>
      </p:sp>
    </p:spTree>
    <p:extLst>
      <p:ext uri="{BB962C8B-B14F-4D97-AF65-F5344CB8AC3E}">
        <p14:creationId xmlns:p14="http://schemas.microsoft.com/office/powerpoint/2010/main" val="68074978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026" name="Picture 7"/>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27" name="Rectangle 2"/>
          <p:cNvSpPr>
            <a:spLocks noGrp="1" noChangeArrowheads="1"/>
          </p:cNvSpPr>
          <p:nvPr>
            <p:ph type="title"/>
          </p:nvPr>
        </p:nvSpPr>
        <p:spPr bwMode="auto">
          <a:xfrm>
            <a:off x="609600" y="76203"/>
            <a:ext cx="10972800" cy="94456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8" name="Rectangle 3"/>
          <p:cNvSpPr>
            <a:spLocks noGrp="1" noChangeArrowheads="1"/>
          </p:cNvSpPr>
          <p:nvPr>
            <p:ph type="body" idx="1"/>
          </p:nvPr>
        </p:nvSpPr>
        <p:spPr bwMode="auto">
          <a:xfrm>
            <a:off x="609600" y="1524000"/>
            <a:ext cx="10972800" cy="452596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Tree>
    <p:extLst>
      <p:ext uri="{BB962C8B-B14F-4D97-AF65-F5344CB8AC3E}">
        <p14:creationId xmlns:p14="http://schemas.microsoft.com/office/powerpoint/2010/main" val="1833176568"/>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Lst>
  <p:txStyles>
    <p:titleStyle>
      <a:lvl1pPr algn="ctr" rtl="0" eaLnBrk="0" fontAlgn="base" hangingPunct="0">
        <a:spcBef>
          <a:spcPct val="0"/>
        </a:spcBef>
        <a:spcAft>
          <a:spcPct val="0"/>
        </a:spcAft>
        <a:defRPr sz="3300">
          <a:solidFill>
            <a:schemeClr val="tx2"/>
          </a:solidFill>
          <a:latin typeface="+mj-lt"/>
          <a:ea typeface="+mj-ea"/>
          <a:cs typeface="+mj-cs"/>
        </a:defRPr>
      </a:lvl1pPr>
      <a:lvl2pPr algn="ctr" rtl="0" eaLnBrk="0" fontAlgn="base" hangingPunct="0">
        <a:spcBef>
          <a:spcPct val="0"/>
        </a:spcBef>
        <a:spcAft>
          <a:spcPct val="0"/>
        </a:spcAft>
        <a:defRPr sz="3300">
          <a:solidFill>
            <a:schemeClr val="tx2"/>
          </a:solidFill>
          <a:latin typeface="AvantGarde Bk BT"/>
          <a:cs typeface="Aharoni" pitchFamily="2" charset="-79"/>
        </a:defRPr>
      </a:lvl2pPr>
      <a:lvl3pPr algn="ctr" rtl="0" eaLnBrk="0" fontAlgn="base" hangingPunct="0">
        <a:spcBef>
          <a:spcPct val="0"/>
        </a:spcBef>
        <a:spcAft>
          <a:spcPct val="0"/>
        </a:spcAft>
        <a:defRPr sz="3300">
          <a:solidFill>
            <a:schemeClr val="tx2"/>
          </a:solidFill>
          <a:latin typeface="AvantGarde Bk BT"/>
          <a:cs typeface="Aharoni" pitchFamily="2" charset="-79"/>
        </a:defRPr>
      </a:lvl3pPr>
      <a:lvl4pPr algn="ctr" rtl="0" eaLnBrk="0" fontAlgn="base" hangingPunct="0">
        <a:spcBef>
          <a:spcPct val="0"/>
        </a:spcBef>
        <a:spcAft>
          <a:spcPct val="0"/>
        </a:spcAft>
        <a:defRPr sz="3300">
          <a:solidFill>
            <a:schemeClr val="tx2"/>
          </a:solidFill>
          <a:latin typeface="AvantGarde Bk BT"/>
          <a:cs typeface="Aharoni" pitchFamily="2" charset="-79"/>
        </a:defRPr>
      </a:lvl4pPr>
      <a:lvl5pPr algn="ctr" rtl="0" eaLnBrk="0" fontAlgn="base" hangingPunct="0">
        <a:spcBef>
          <a:spcPct val="0"/>
        </a:spcBef>
        <a:spcAft>
          <a:spcPct val="0"/>
        </a:spcAft>
        <a:defRPr sz="3300">
          <a:solidFill>
            <a:schemeClr val="tx2"/>
          </a:solidFill>
          <a:latin typeface="AvantGarde Bk BT"/>
          <a:cs typeface="Aharoni" pitchFamily="2" charset="-79"/>
        </a:defRPr>
      </a:lvl5pPr>
      <a:lvl6pPr marL="342900" algn="ctr" rtl="0" fontAlgn="base">
        <a:spcBef>
          <a:spcPct val="0"/>
        </a:spcBef>
        <a:spcAft>
          <a:spcPct val="0"/>
        </a:spcAft>
        <a:defRPr sz="3300">
          <a:solidFill>
            <a:schemeClr val="tx2"/>
          </a:solidFill>
          <a:latin typeface="AvantGarde Bk BT"/>
          <a:cs typeface="Aharoni" pitchFamily="2" charset="-79"/>
        </a:defRPr>
      </a:lvl6pPr>
      <a:lvl7pPr marL="685800" algn="ctr" rtl="0" fontAlgn="base">
        <a:spcBef>
          <a:spcPct val="0"/>
        </a:spcBef>
        <a:spcAft>
          <a:spcPct val="0"/>
        </a:spcAft>
        <a:defRPr sz="3300">
          <a:solidFill>
            <a:schemeClr val="tx2"/>
          </a:solidFill>
          <a:latin typeface="AvantGarde Bk BT"/>
          <a:cs typeface="Aharoni" pitchFamily="2" charset="-79"/>
        </a:defRPr>
      </a:lvl7pPr>
      <a:lvl8pPr marL="1028700" algn="ctr" rtl="0" fontAlgn="base">
        <a:spcBef>
          <a:spcPct val="0"/>
        </a:spcBef>
        <a:spcAft>
          <a:spcPct val="0"/>
        </a:spcAft>
        <a:defRPr sz="3300">
          <a:solidFill>
            <a:schemeClr val="tx2"/>
          </a:solidFill>
          <a:latin typeface="AvantGarde Bk BT"/>
          <a:cs typeface="Aharoni" pitchFamily="2" charset="-79"/>
        </a:defRPr>
      </a:lvl8pPr>
      <a:lvl9pPr marL="1371600" algn="ctr" rtl="0" fontAlgn="base">
        <a:spcBef>
          <a:spcPct val="0"/>
        </a:spcBef>
        <a:spcAft>
          <a:spcPct val="0"/>
        </a:spcAft>
        <a:defRPr sz="3300">
          <a:solidFill>
            <a:schemeClr val="tx2"/>
          </a:solidFill>
          <a:latin typeface="AvantGarde Bk BT"/>
          <a:cs typeface="Aharoni" pitchFamily="2" charset="-79"/>
        </a:defRPr>
      </a:lvl9pPr>
    </p:titleStyle>
    <p:bodyStyle>
      <a:lvl1pPr marL="257175" indent="-257175" algn="l" rtl="0" eaLnBrk="0" fontAlgn="base" hangingPunct="0">
        <a:spcBef>
          <a:spcPct val="20000"/>
        </a:spcBef>
        <a:spcAft>
          <a:spcPct val="0"/>
        </a:spcAft>
        <a:buChar char="•"/>
        <a:defRPr sz="2400">
          <a:solidFill>
            <a:schemeClr val="tx1"/>
          </a:solidFill>
          <a:latin typeface="+mn-lt"/>
          <a:ea typeface="+mn-ea"/>
          <a:cs typeface="+mn-cs"/>
        </a:defRPr>
      </a:lvl1pPr>
      <a:lvl2pPr marL="557213" indent="-214313" algn="l" rtl="0" eaLnBrk="0" fontAlgn="base" hangingPunct="0">
        <a:spcBef>
          <a:spcPct val="20000"/>
        </a:spcBef>
        <a:spcAft>
          <a:spcPct val="0"/>
        </a:spcAft>
        <a:buChar char="–"/>
        <a:defRPr sz="2100">
          <a:solidFill>
            <a:schemeClr val="tx1"/>
          </a:solidFill>
          <a:latin typeface="+mn-lt"/>
          <a:cs typeface="+mn-cs"/>
        </a:defRPr>
      </a:lvl2pPr>
      <a:lvl3pPr marL="857250" indent="-171450" algn="l" rtl="0" eaLnBrk="0" fontAlgn="base" hangingPunct="0">
        <a:spcBef>
          <a:spcPct val="20000"/>
        </a:spcBef>
        <a:spcAft>
          <a:spcPct val="0"/>
        </a:spcAft>
        <a:buChar char="•"/>
        <a:defRPr sz="1800">
          <a:solidFill>
            <a:schemeClr val="tx1"/>
          </a:solidFill>
          <a:latin typeface="+mn-lt"/>
          <a:cs typeface="+mn-cs"/>
        </a:defRPr>
      </a:lvl3pPr>
      <a:lvl4pPr marL="1200150" indent="-171450" algn="l" rtl="0" eaLnBrk="0" fontAlgn="base" hangingPunct="0">
        <a:spcBef>
          <a:spcPct val="20000"/>
        </a:spcBef>
        <a:spcAft>
          <a:spcPct val="0"/>
        </a:spcAft>
        <a:buChar char="–"/>
        <a:defRPr sz="1500">
          <a:solidFill>
            <a:schemeClr val="tx1"/>
          </a:solidFill>
          <a:latin typeface="+mn-lt"/>
          <a:cs typeface="+mn-cs"/>
        </a:defRPr>
      </a:lvl4pPr>
      <a:lvl5pPr marL="1543050" indent="-171450" algn="l" rtl="0" eaLnBrk="0" fontAlgn="base" hangingPunct="0">
        <a:spcBef>
          <a:spcPct val="20000"/>
        </a:spcBef>
        <a:spcAft>
          <a:spcPct val="0"/>
        </a:spcAft>
        <a:buChar char="»"/>
        <a:defRPr sz="1500">
          <a:solidFill>
            <a:schemeClr val="tx1"/>
          </a:solidFill>
          <a:latin typeface="+mn-lt"/>
          <a:cs typeface="+mn-cs"/>
        </a:defRPr>
      </a:lvl5pPr>
      <a:lvl6pPr marL="1885950" indent="-171450" algn="l" rtl="0" fontAlgn="base">
        <a:spcBef>
          <a:spcPct val="20000"/>
        </a:spcBef>
        <a:spcAft>
          <a:spcPct val="0"/>
        </a:spcAft>
        <a:buChar char="»"/>
        <a:defRPr sz="1500">
          <a:solidFill>
            <a:schemeClr val="tx1"/>
          </a:solidFill>
          <a:latin typeface="+mn-lt"/>
          <a:cs typeface="+mn-cs"/>
        </a:defRPr>
      </a:lvl6pPr>
      <a:lvl7pPr marL="2228850" indent="-171450" algn="l" rtl="0" fontAlgn="base">
        <a:spcBef>
          <a:spcPct val="20000"/>
        </a:spcBef>
        <a:spcAft>
          <a:spcPct val="0"/>
        </a:spcAft>
        <a:buChar char="»"/>
        <a:defRPr sz="1500">
          <a:solidFill>
            <a:schemeClr val="tx1"/>
          </a:solidFill>
          <a:latin typeface="+mn-lt"/>
          <a:cs typeface="+mn-cs"/>
        </a:defRPr>
      </a:lvl7pPr>
      <a:lvl8pPr marL="2571750" indent="-171450" algn="l" rtl="0" fontAlgn="base">
        <a:spcBef>
          <a:spcPct val="20000"/>
        </a:spcBef>
        <a:spcAft>
          <a:spcPct val="0"/>
        </a:spcAft>
        <a:buChar char="»"/>
        <a:defRPr sz="1500">
          <a:solidFill>
            <a:schemeClr val="tx1"/>
          </a:solidFill>
          <a:latin typeface="+mn-lt"/>
          <a:cs typeface="+mn-cs"/>
        </a:defRPr>
      </a:lvl8pPr>
      <a:lvl9pPr marL="2914650" indent="-171450" algn="l" rtl="0" fontAlgn="base">
        <a:spcBef>
          <a:spcPct val="20000"/>
        </a:spcBef>
        <a:spcAft>
          <a:spcPct val="0"/>
        </a:spcAft>
        <a:buChar char="»"/>
        <a:defRPr sz="1500">
          <a:solidFill>
            <a:schemeClr val="tx1"/>
          </a:solidFill>
          <a:latin typeface="+mn-lt"/>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026" name="Picture 7"/>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0" y="0"/>
            <a:ext cx="12192000" cy="68580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27" name="Rectangle 2"/>
          <p:cNvSpPr>
            <a:spLocks noGrp="1" noChangeArrowheads="1"/>
          </p:cNvSpPr>
          <p:nvPr>
            <p:ph type="title"/>
          </p:nvPr>
        </p:nvSpPr>
        <p:spPr bwMode="auto">
          <a:xfrm>
            <a:off x="609600" y="76203"/>
            <a:ext cx="10972800" cy="94456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8" name="Rectangle 3"/>
          <p:cNvSpPr>
            <a:spLocks noGrp="1" noChangeArrowheads="1"/>
          </p:cNvSpPr>
          <p:nvPr>
            <p:ph type="body" idx="1"/>
          </p:nvPr>
        </p:nvSpPr>
        <p:spPr bwMode="auto">
          <a:xfrm>
            <a:off x="609600" y="1524000"/>
            <a:ext cx="10972800" cy="452596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Tree>
    <p:extLst>
      <p:ext uri="{BB962C8B-B14F-4D97-AF65-F5344CB8AC3E}">
        <p14:creationId xmlns:p14="http://schemas.microsoft.com/office/powerpoint/2010/main" val="1946255573"/>
      </p:ext>
    </p:extLst>
  </p:cSld>
  <p:clrMap bg1="lt1" tx1="dk1" bg2="lt2" tx2="dk2" accent1="accent1" accent2="accent2" accent3="accent3" accent4="accent4" accent5="accent5" accent6="accent6" hlink="hlink" folHlink="folHlink"/>
  <p:sldLayoutIdLst>
    <p:sldLayoutId id="2147483675" r:id="rId1"/>
    <p:sldLayoutId id="2147483676" r:id="rId2"/>
    <p:sldLayoutId id="2147483677" r:id="rId3"/>
    <p:sldLayoutId id="2147483678" r:id="rId4"/>
    <p:sldLayoutId id="2147483679" r:id="rId5"/>
    <p:sldLayoutId id="2147483680" r:id="rId6"/>
    <p:sldLayoutId id="2147483681" r:id="rId7"/>
    <p:sldLayoutId id="2147483682" r:id="rId8"/>
    <p:sldLayoutId id="2147483683" r:id="rId9"/>
    <p:sldLayoutId id="2147483684" r:id="rId10"/>
    <p:sldLayoutId id="2147483685" r:id="rId11"/>
    <p:sldLayoutId id="2147483686" r:id="rId12"/>
    <p:sldLayoutId id="2147483687" r:id="rId13"/>
  </p:sldLayoutIdLst>
  <p:txStyles>
    <p:titleStyle>
      <a:lvl1pPr algn="ctr" rtl="0" eaLnBrk="0" fontAlgn="base" hangingPunct="0">
        <a:spcBef>
          <a:spcPct val="0"/>
        </a:spcBef>
        <a:spcAft>
          <a:spcPct val="0"/>
        </a:spcAft>
        <a:defRPr sz="3300">
          <a:solidFill>
            <a:schemeClr val="tx2"/>
          </a:solidFill>
          <a:latin typeface="+mj-lt"/>
          <a:ea typeface="+mj-ea"/>
          <a:cs typeface="+mj-cs"/>
        </a:defRPr>
      </a:lvl1pPr>
      <a:lvl2pPr algn="ctr" rtl="0" eaLnBrk="0" fontAlgn="base" hangingPunct="0">
        <a:spcBef>
          <a:spcPct val="0"/>
        </a:spcBef>
        <a:spcAft>
          <a:spcPct val="0"/>
        </a:spcAft>
        <a:defRPr sz="3300">
          <a:solidFill>
            <a:schemeClr val="tx2"/>
          </a:solidFill>
          <a:latin typeface="AvantGarde Bk BT"/>
          <a:cs typeface="Aharoni" pitchFamily="2" charset="-79"/>
        </a:defRPr>
      </a:lvl2pPr>
      <a:lvl3pPr algn="ctr" rtl="0" eaLnBrk="0" fontAlgn="base" hangingPunct="0">
        <a:spcBef>
          <a:spcPct val="0"/>
        </a:spcBef>
        <a:spcAft>
          <a:spcPct val="0"/>
        </a:spcAft>
        <a:defRPr sz="3300">
          <a:solidFill>
            <a:schemeClr val="tx2"/>
          </a:solidFill>
          <a:latin typeface="AvantGarde Bk BT"/>
          <a:cs typeface="Aharoni" pitchFamily="2" charset="-79"/>
        </a:defRPr>
      </a:lvl3pPr>
      <a:lvl4pPr algn="ctr" rtl="0" eaLnBrk="0" fontAlgn="base" hangingPunct="0">
        <a:spcBef>
          <a:spcPct val="0"/>
        </a:spcBef>
        <a:spcAft>
          <a:spcPct val="0"/>
        </a:spcAft>
        <a:defRPr sz="3300">
          <a:solidFill>
            <a:schemeClr val="tx2"/>
          </a:solidFill>
          <a:latin typeface="AvantGarde Bk BT"/>
          <a:cs typeface="Aharoni" pitchFamily="2" charset="-79"/>
        </a:defRPr>
      </a:lvl4pPr>
      <a:lvl5pPr algn="ctr" rtl="0" eaLnBrk="0" fontAlgn="base" hangingPunct="0">
        <a:spcBef>
          <a:spcPct val="0"/>
        </a:spcBef>
        <a:spcAft>
          <a:spcPct val="0"/>
        </a:spcAft>
        <a:defRPr sz="3300">
          <a:solidFill>
            <a:schemeClr val="tx2"/>
          </a:solidFill>
          <a:latin typeface="AvantGarde Bk BT"/>
          <a:cs typeface="Aharoni" pitchFamily="2" charset="-79"/>
        </a:defRPr>
      </a:lvl5pPr>
      <a:lvl6pPr marL="342900" algn="ctr" rtl="0" fontAlgn="base">
        <a:spcBef>
          <a:spcPct val="0"/>
        </a:spcBef>
        <a:spcAft>
          <a:spcPct val="0"/>
        </a:spcAft>
        <a:defRPr sz="3300">
          <a:solidFill>
            <a:schemeClr val="tx2"/>
          </a:solidFill>
          <a:latin typeface="AvantGarde Bk BT"/>
          <a:cs typeface="Aharoni" pitchFamily="2" charset="-79"/>
        </a:defRPr>
      </a:lvl6pPr>
      <a:lvl7pPr marL="685800" algn="ctr" rtl="0" fontAlgn="base">
        <a:spcBef>
          <a:spcPct val="0"/>
        </a:spcBef>
        <a:spcAft>
          <a:spcPct val="0"/>
        </a:spcAft>
        <a:defRPr sz="3300">
          <a:solidFill>
            <a:schemeClr val="tx2"/>
          </a:solidFill>
          <a:latin typeface="AvantGarde Bk BT"/>
          <a:cs typeface="Aharoni" pitchFamily="2" charset="-79"/>
        </a:defRPr>
      </a:lvl7pPr>
      <a:lvl8pPr marL="1028700" algn="ctr" rtl="0" fontAlgn="base">
        <a:spcBef>
          <a:spcPct val="0"/>
        </a:spcBef>
        <a:spcAft>
          <a:spcPct val="0"/>
        </a:spcAft>
        <a:defRPr sz="3300">
          <a:solidFill>
            <a:schemeClr val="tx2"/>
          </a:solidFill>
          <a:latin typeface="AvantGarde Bk BT"/>
          <a:cs typeface="Aharoni" pitchFamily="2" charset="-79"/>
        </a:defRPr>
      </a:lvl8pPr>
      <a:lvl9pPr marL="1371600" algn="ctr" rtl="0" fontAlgn="base">
        <a:spcBef>
          <a:spcPct val="0"/>
        </a:spcBef>
        <a:spcAft>
          <a:spcPct val="0"/>
        </a:spcAft>
        <a:defRPr sz="3300">
          <a:solidFill>
            <a:schemeClr val="tx2"/>
          </a:solidFill>
          <a:latin typeface="AvantGarde Bk BT"/>
          <a:cs typeface="Aharoni" pitchFamily="2" charset="-79"/>
        </a:defRPr>
      </a:lvl9pPr>
    </p:titleStyle>
    <p:bodyStyle>
      <a:lvl1pPr marL="257175" indent="-257175" algn="l" rtl="0" eaLnBrk="0" fontAlgn="base" hangingPunct="0">
        <a:spcBef>
          <a:spcPct val="20000"/>
        </a:spcBef>
        <a:spcAft>
          <a:spcPct val="0"/>
        </a:spcAft>
        <a:buChar char="•"/>
        <a:defRPr sz="2400">
          <a:solidFill>
            <a:schemeClr val="tx1"/>
          </a:solidFill>
          <a:latin typeface="+mn-lt"/>
          <a:ea typeface="+mn-ea"/>
          <a:cs typeface="+mn-cs"/>
        </a:defRPr>
      </a:lvl1pPr>
      <a:lvl2pPr marL="557213" indent="-214313" algn="l" rtl="0" eaLnBrk="0" fontAlgn="base" hangingPunct="0">
        <a:spcBef>
          <a:spcPct val="20000"/>
        </a:spcBef>
        <a:spcAft>
          <a:spcPct val="0"/>
        </a:spcAft>
        <a:buChar char="–"/>
        <a:defRPr sz="2100">
          <a:solidFill>
            <a:schemeClr val="tx1"/>
          </a:solidFill>
          <a:latin typeface="+mn-lt"/>
          <a:cs typeface="+mn-cs"/>
        </a:defRPr>
      </a:lvl2pPr>
      <a:lvl3pPr marL="857250" indent="-171450" algn="l" rtl="0" eaLnBrk="0" fontAlgn="base" hangingPunct="0">
        <a:spcBef>
          <a:spcPct val="20000"/>
        </a:spcBef>
        <a:spcAft>
          <a:spcPct val="0"/>
        </a:spcAft>
        <a:buChar char="•"/>
        <a:defRPr sz="1800">
          <a:solidFill>
            <a:schemeClr val="tx1"/>
          </a:solidFill>
          <a:latin typeface="+mn-lt"/>
          <a:cs typeface="+mn-cs"/>
        </a:defRPr>
      </a:lvl3pPr>
      <a:lvl4pPr marL="1200150" indent="-171450" algn="l" rtl="0" eaLnBrk="0" fontAlgn="base" hangingPunct="0">
        <a:spcBef>
          <a:spcPct val="20000"/>
        </a:spcBef>
        <a:spcAft>
          <a:spcPct val="0"/>
        </a:spcAft>
        <a:buChar char="–"/>
        <a:defRPr sz="1500">
          <a:solidFill>
            <a:schemeClr val="tx1"/>
          </a:solidFill>
          <a:latin typeface="+mn-lt"/>
          <a:cs typeface="+mn-cs"/>
        </a:defRPr>
      </a:lvl4pPr>
      <a:lvl5pPr marL="1543050" indent="-171450" algn="l" rtl="0" eaLnBrk="0" fontAlgn="base" hangingPunct="0">
        <a:spcBef>
          <a:spcPct val="20000"/>
        </a:spcBef>
        <a:spcAft>
          <a:spcPct val="0"/>
        </a:spcAft>
        <a:buChar char="»"/>
        <a:defRPr sz="1500">
          <a:solidFill>
            <a:schemeClr val="tx1"/>
          </a:solidFill>
          <a:latin typeface="+mn-lt"/>
          <a:cs typeface="+mn-cs"/>
        </a:defRPr>
      </a:lvl5pPr>
      <a:lvl6pPr marL="1885950" indent="-171450" algn="l" rtl="0" fontAlgn="base">
        <a:spcBef>
          <a:spcPct val="20000"/>
        </a:spcBef>
        <a:spcAft>
          <a:spcPct val="0"/>
        </a:spcAft>
        <a:buChar char="»"/>
        <a:defRPr sz="1500">
          <a:solidFill>
            <a:schemeClr val="tx1"/>
          </a:solidFill>
          <a:latin typeface="+mn-lt"/>
          <a:cs typeface="+mn-cs"/>
        </a:defRPr>
      </a:lvl6pPr>
      <a:lvl7pPr marL="2228850" indent="-171450" algn="l" rtl="0" fontAlgn="base">
        <a:spcBef>
          <a:spcPct val="20000"/>
        </a:spcBef>
        <a:spcAft>
          <a:spcPct val="0"/>
        </a:spcAft>
        <a:buChar char="»"/>
        <a:defRPr sz="1500">
          <a:solidFill>
            <a:schemeClr val="tx1"/>
          </a:solidFill>
          <a:latin typeface="+mn-lt"/>
          <a:cs typeface="+mn-cs"/>
        </a:defRPr>
      </a:lvl7pPr>
      <a:lvl8pPr marL="2571750" indent="-171450" algn="l" rtl="0" fontAlgn="base">
        <a:spcBef>
          <a:spcPct val="20000"/>
        </a:spcBef>
        <a:spcAft>
          <a:spcPct val="0"/>
        </a:spcAft>
        <a:buChar char="»"/>
        <a:defRPr sz="1500">
          <a:solidFill>
            <a:schemeClr val="tx1"/>
          </a:solidFill>
          <a:latin typeface="+mn-lt"/>
          <a:cs typeface="+mn-cs"/>
        </a:defRPr>
      </a:lvl8pPr>
      <a:lvl9pPr marL="2914650" indent="-171450" algn="l" rtl="0" fontAlgn="base">
        <a:spcBef>
          <a:spcPct val="20000"/>
        </a:spcBef>
        <a:spcAft>
          <a:spcPct val="0"/>
        </a:spcAft>
        <a:buChar char="»"/>
        <a:defRPr sz="1500">
          <a:solidFill>
            <a:schemeClr val="tx1"/>
          </a:solidFill>
          <a:latin typeface="+mn-lt"/>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2.jp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3.jp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4.jp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5.jp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6.jp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6.jp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7.jp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1.xml"/><Relationship Id="rId3" Type="http://schemas.openxmlformats.org/officeDocument/2006/relationships/image" Target="../media/image8.jp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9.jp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0.jp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1.jp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2.jp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3.jp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4.jp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5.jp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6.jp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7.jp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8.jp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19.jp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0.jp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2.xml"/><Relationship Id="rId3" Type="http://schemas.openxmlformats.org/officeDocument/2006/relationships/image" Target="../media/image21.jp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2.jp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3.jpg"/></Relationships>
</file>

<file path=ppt/slides/_rels/slide25.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image" Target="../media/image24.jpg"/><Relationship Id="rId5" Type="http://schemas.openxmlformats.org/officeDocument/2006/relationships/image" Target="../media/image25.png"/><Relationship Id="rId1" Type="http://schemas.microsoft.com/office/2007/relationships/media" Target="../media/media1.mp4"/><Relationship Id="rId2" Type="http://schemas.openxmlformats.org/officeDocument/2006/relationships/video" Target="../media/media1.mp4"/></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6.jp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7.jpg"/><Relationship Id="rId3" Type="http://schemas.openxmlformats.org/officeDocument/2006/relationships/image" Target="../media/image28.jp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8.jp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29.jp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30.jp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31.jp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32.jp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33.jp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3.xml"/><Relationship Id="rId3" Type="http://schemas.openxmlformats.org/officeDocument/2006/relationships/image" Target="../media/image34.jpg"/></Relationships>
</file>

<file path=ppt/slides/_rels/slide35.xml.rels><?xml version="1.0" encoding="UTF-8" standalone="yes"?>
<Relationships xmlns="http://schemas.openxmlformats.org/package/2006/relationships"><Relationship Id="rId3" Type="http://schemas.openxmlformats.org/officeDocument/2006/relationships/hyperlink" Target="https://www.facebook.com/TheJordanTrail/videos/1323081421146877/" TargetMode="External"/><Relationship Id="rId4" Type="http://schemas.openxmlformats.org/officeDocument/2006/relationships/image" Target="../media/image35.png"/><Relationship Id="rId1" Type="http://schemas.openxmlformats.org/officeDocument/2006/relationships/slideLayout" Target="../slideLayouts/slideLayout7.xml"/><Relationship Id="rId2" Type="http://schemas.openxmlformats.org/officeDocument/2006/relationships/notesSlide" Target="../notesSlides/notesSlide4.xml"/></Relationships>
</file>

<file path=ppt/slides/_rels/slide36.xml.rels><?xml version="1.0" encoding="UTF-8" standalone="yes"?>
<Relationships xmlns="http://schemas.openxmlformats.org/package/2006/relationships"><Relationship Id="rId3" Type="http://schemas.openxmlformats.org/officeDocument/2006/relationships/image" Target="../media/image36.jpg"/><Relationship Id="rId4" Type="http://schemas.openxmlformats.org/officeDocument/2006/relationships/image" Target="../media/image37.png"/><Relationship Id="rId1" Type="http://schemas.openxmlformats.org/officeDocument/2006/relationships/slideLayout" Target="../slideLayouts/slideLayout7.xml"/><Relationship Id="rId2" Type="http://schemas.openxmlformats.org/officeDocument/2006/relationships/notesSlide" Target="../notesSlides/notesSlide5.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38.jpg"/></Relationships>
</file>

<file path=ppt/slides/_rels/slide38.xml.rels><?xml version="1.0" encoding="UTF-8" standalone="yes"?>
<Relationships xmlns="http://schemas.openxmlformats.org/package/2006/relationships"><Relationship Id="rId3" Type="http://schemas.openxmlformats.org/officeDocument/2006/relationships/slideLayout" Target="../slideLayouts/slideLayout7.xml"/><Relationship Id="rId4" Type="http://schemas.openxmlformats.org/officeDocument/2006/relationships/image" Target="../media/image39.jpg"/><Relationship Id="rId5" Type="http://schemas.openxmlformats.org/officeDocument/2006/relationships/image" Target="../media/image40.png"/><Relationship Id="rId1" Type="http://schemas.microsoft.com/office/2007/relationships/media" Target="../media/media2.mov"/><Relationship Id="rId2" Type="http://schemas.openxmlformats.org/officeDocument/2006/relationships/video" Target="../media/media2.mov"/></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hyperlink" Target="https://www.facebook.com/AndrewEvansTravel/videos/1285635181521861/" TargetMode="External"/><Relationship Id="rId3" Type="http://schemas.openxmlformats.org/officeDocument/2006/relationships/image" Target="../media/image39.jpg"/></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hyperlink" Target="http://www.myjordanjourney.com/andrew-walks-jordan" TargetMode="External"/><Relationship Id="rId3" Type="http://schemas.openxmlformats.org/officeDocument/2006/relationships/image" Target="../media/image41.jp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hyperlink" Target="http://www.nationalgeographic.com/travel/destinations/middle-east/jordan/travel-video-petra-wadi-rum-amman-desert-aerial/" TargetMode="External"/><Relationship Id="rId3" Type="http://schemas.openxmlformats.org/officeDocument/2006/relationships/image" Target="../media/image42.jpg"/></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6.xml"/><Relationship Id="rId3" Type="http://schemas.openxmlformats.org/officeDocument/2006/relationships/image" Target="../media/image43.jpeg"/></Relationships>
</file>

<file path=ppt/slides/_rels/slide43.xml.rels><?xml version="1.0" encoding="UTF-8" standalone="yes"?>
<Relationships xmlns="http://schemas.openxmlformats.org/package/2006/relationships"><Relationship Id="rId3" Type="http://schemas.openxmlformats.org/officeDocument/2006/relationships/image" Target="../media/image44.jpeg"/><Relationship Id="rId4" Type="http://schemas.openxmlformats.org/officeDocument/2006/relationships/image" Target="../media/image45.jpeg"/><Relationship Id="rId5" Type="http://schemas.openxmlformats.org/officeDocument/2006/relationships/image" Target="../media/image46.jpg"/><Relationship Id="rId1" Type="http://schemas.openxmlformats.org/officeDocument/2006/relationships/slideLayout" Target="../slideLayouts/slideLayout14.xml"/><Relationship Id="rId2" Type="http://schemas.openxmlformats.org/officeDocument/2006/relationships/notesSlide" Target="../notesSlides/notesSlide7.xml"/></Relationships>
</file>

<file path=ppt/slides/_rels/slide44.xml.rels><?xml version="1.0" encoding="UTF-8" standalone="yes"?>
<Relationships xmlns="http://schemas.openxmlformats.org/package/2006/relationships"><Relationship Id="rId3" Type="http://schemas.openxmlformats.org/officeDocument/2006/relationships/hyperlink" Target="https://www.youtube.com/watch?v=R7G-Apo6WQE" TargetMode="External"/><Relationship Id="rId4" Type="http://schemas.openxmlformats.org/officeDocument/2006/relationships/image" Target="../media/image47.jpg"/><Relationship Id="rId1" Type="http://schemas.openxmlformats.org/officeDocument/2006/relationships/slideLayout" Target="../slideLayouts/slideLayout7.xml"/><Relationship Id="rId2" Type="http://schemas.openxmlformats.org/officeDocument/2006/relationships/notesSlide" Target="../notesSlides/notesSlide8.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9.xml"/><Relationship Id="rId3" Type="http://schemas.openxmlformats.org/officeDocument/2006/relationships/image" Target="../media/image48.png"/></Relationships>
</file>

<file path=ppt/slides/_rels/slide46.xml.rels><?xml version="1.0" encoding="UTF-8" standalone="yes"?>
<Relationships xmlns="http://schemas.openxmlformats.org/package/2006/relationships"><Relationship Id="rId3" Type="http://schemas.openxmlformats.org/officeDocument/2006/relationships/image" Target="../media/image49.jpeg"/><Relationship Id="rId4" Type="http://schemas.openxmlformats.org/officeDocument/2006/relationships/image" Target="../media/image50.png"/><Relationship Id="rId5" Type="http://schemas.openxmlformats.org/officeDocument/2006/relationships/image" Target="../media/image51.png"/><Relationship Id="rId1" Type="http://schemas.openxmlformats.org/officeDocument/2006/relationships/slideLayout" Target="../slideLayouts/slideLayout2.xml"/><Relationship Id="rId2" Type="http://schemas.openxmlformats.org/officeDocument/2006/relationships/notesSlide" Target="../notesSlides/notesSlide10.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11.xml"/><Relationship Id="rId3" Type="http://schemas.openxmlformats.org/officeDocument/2006/relationships/image" Target="../media/image52.jpg"/></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53.jpg"/></Relationships>
</file>

<file path=ppt/slides/_rels/slide49.xml.rels><?xml version="1.0" encoding="UTF-8" standalone="yes"?>
<Relationships xmlns="http://schemas.openxmlformats.org/package/2006/relationships"><Relationship Id="rId3" Type="http://schemas.openxmlformats.org/officeDocument/2006/relationships/image" Target="../media/image54.jpg"/><Relationship Id="rId4" Type="http://schemas.openxmlformats.org/officeDocument/2006/relationships/image" Target="../media/image55.jpg"/><Relationship Id="rId1" Type="http://schemas.openxmlformats.org/officeDocument/2006/relationships/slideLayout" Target="../slideLayouts/slideLayout7.xml"/><Relationship Id="rId2" Type="http://schemas.openxmlformats.org/officeDocument/2006/relationships/notesSlide" Target="../notesSlides/notesSlide1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56.jpg"/></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55.jpg"/></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4.jpg"/></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57.jpg"/></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image" Target="../media/image58.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03012191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8458249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97714143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7848211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49391393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1801792" y="1574158"/>
            <a:ext cx="8683328" cy="4388838"/>
          </a:xfrm>
        </p:spPr>
        <p:txBody>
          <a:bodyPr/>
          <a:lstStyle/>
          <a:p>
            <a:pPr>
              <a:spcAft>
                <a:spcPts val="600"/>
              </a:spcAft>
              <a:defRPr/>
            </a:pPr>
            <a:r>
              <a:rPr lang="en-US" altLang="en-US" sz="2200" dirty="0">
                <a:latin typeface="Futura Std Book" charset="0"/>
              </a:rPr>
              <a:t>Travelers interested in visiting Jordan are </a:t>
            </a:r>
            <a:r>
              <a:rPr lang="en-US" altLang="en-US" sz="2200" b="1" dirty="0">
                <a:latin typeface="Futura Std Book" charset="0"/>
              </a:rPr>
              <a:t>attracted by the food, culture, and history </a:t>
            </a:r>
            <a:r>
              <a:rPr lang="en-US" altLang="en-US" sz="2200" dirty="0">
                <a:latin typeface="Futura Std Book" charset="0"/>
              </a:rPr>
              <a:t>of both Jordan and the Middle East.</a:t>
            </a:r>
          </a:p>
          <a:p>
            <a:pPr>
              <a:spcAft>
                <a:spcPts val="600"/>
              </a:spcAft>
              <a:defRPr/>
            </a:pPr>
            <a:r>
              <a:rPr lang="en-US" altLang="en-US" sz="2200" dirty="0">
                <a:latin typeface="Futura Std Book" charset="0"/>
              </a:rPr>
              <a:t>Travelers interested in visiting the Middle East are </a:t>
            </a:r>
            <a:r>
              <a:rPr lang="en-US" altLang="en-US" sz="2200" b="1" dirty="0">
                <a:latin typeface="Futura Std Book" charset="0"/>
              </a:rPr>
              <a:t>more open to traveling as part of a tour group and booking their trip through traditional travel agents</a:t>
            </a:r>
            <a:r>
              <a:rPr lang="en-US" altLang="en-US" sz="2200" dirty="0">
                <a:latin typeface="Futura Std Book" charset="0"/>
              </a:rPr>
              <a:t>.</a:t>
            </a:r>
          </a:p>
          <a:p>
            <a:pPr>
              <a:spcAft>
                <a:spcPts val="600"/>
              </a:spcAft>
              <a:defRPr/>
            </a:pPr>
            <a:r>
              <a:rPr lang="en-US" altLang="en-US" sz="2200" dirty="0">
                <a:latin typeface="Futura Std Book" charset="0"/>
              </a:rPr>
              <a:t>Travelers have little knowledge of Middle eastern Geography. This adds to their misperceptions about Jordan’s safety.</a:t>
            </a:r>
          </a:p>
          <a:p>
            <a:pPr>
              <a:spcAft>
                <a:spcPts val="600"/>
              </a:spcAft>
              <a:defRPr/>
            </a:pPr>
            <a:r>
              <a:rPr lang="en-US" altLang="en-US" sz="2200" b="1" dirty="0">
                <a:latin typeface="Futura Std Book" charset="0"/>
              </a:rPr>
              <a:t>Travelers lack awareness of the attractions OF/IN Jordan. </a:t>
            </a:r>
            <a:r>
              <a:rPr lang="en-US" altLang="en-US" sz="2200" dirty="0">
                <a:latin typeface="Futura Std Book" charset="0"/>
              </a:rPr>
              <a:t>Yet, in fact, once they learn more, they BECOME interested in visiting.</a:t>
            </a:r>
            <a:endParaRPr lang="en-US" sz="2200" dirty="0"/>
          </a:p>
        </p:txBody>
      </p:sp>
      <p:sp>
        <p:nvSpPr>
          <p:cNvPr id="4" name="Title 3"/>
          <p:cNvSpPr>
            <a:spLocks noGrp="1"/>
          </p:cNvSpPr>
          <p:nvPr>
            <p:ph type="title"/>
          </p:nvPr>
        </p:nvSpPr>
        <p:spPr>
          <a:xfrm>
            <a:off x="1981200" y="238007"/>
            <a:ext cx="8229600" cy="626677"/>
          </a:xfrm>
        </p:spPr>
        <p:txBody>
          <a:bodyPr/>
          <a:lstStyle/>
          <a:p>
            <a:r>
              <a:rPr lang="en-US" altLang="en-US" b="1" dirty="0">
                <a:solidFill>
                  <a:srgbClr val="FFFFFF"/>
                </a:solidFill>
                <a:latin typeface="Futura" charset="0"/>
              </a:rPr>
              <a:t/>
            </a:r>
            <a:br>
              <a:rPr lang="en-US" altLang="en-US" b="1" dirty="0">
                <a:solidFill>
                  <a:srgbClr val="FFFFFF"/>
                </a:solidFill>
                <a:latin typeface="Futura" charset="0"/>
              </a:rPr>
            </a:br>
            <a:r>
              <a:rPr lang="en-US" altLang="en-US" b="1" dirty="0">
                <a:solidFill>
                  <a:srgbClr val="FFFFFF"/>
                </a:solidFill>
                <a:latin typeface="Futura" charset="0"/>
              </a:rPr>
              <a:t>Recent Survey Results - MMGY</a:t>
            </a:r>
            <a:br>
              <a:rPr lang="en-US" altLang="en-US" b="1" dirty="0">
                <a:solidFill>
                  <a:srgbClr val="FFFFFF"/>
                </a:solidFill>
                <a:latin typeface="Futura" charset="0"/>
              </a:rPr>
            </a:br>
            <a:endParaRPr lang="en-US" dirty="0"/>
          </a:p>
        </p:txBody>
      </p:sp>
    </p:spTree>
    <p:extLst>
      <p:ext uri="{BB962C8B-B14F-4D97-AF65-F5344CB8AC3E}">
        <p14:creationId xmlns:p14="http://schemas.microsoft.com/office/powerpoint/2010/main" val="24650430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27408751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02935314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60110645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29662752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20996374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54508061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465820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98100652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49894273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95438925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40468731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61148136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45808427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08649720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41376594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87335422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61217182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7765957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pic>
        <p:nvPicPr>
          <p:cNvPr id="3" name="Jordan- Where Your Taste Buds go for a Trip.mp4">
            <a:hlinkClick r:id="" action="ppaction://media"/>
          </p:cNvPr>
          <p:cNvPicPr>
            <a:picLocks noChangeAspect="1"/>
          </p:cNvPicPr>
          <p:nvPr>
            <a:videoFile r:link="rId2"/>
            <p:extLst>
              <p:ext uri="{DAA4B4D4-6D71-4841-9C94-3DE7FCFB9230}">
                <p14:media xmlns:p14="http://schemas.microsoft.com/office/powerpoint/2010/main" r:embed="rId1">
                  <p14:fade in="1000"/>
                </p14:media>
              </p:ext>
            </p:extLst>
          </p:nvPr>
        </p:nvPicPr>
        <p:blipFill>
          <a:blip r:embed="rId5"/>
          <a:stretch>
            <a:fillRect/>
          </a:stretch>
        </p:blipFill>
        <p:spPr>
          <a:xfrm>
            <a:off x="2244332" y="1399853"/>
            <a:ext cx="7711326" cy="4337621"/>
          </a:xfrm>
          <a:prstGeom prst="rect">
            <a:avLst/>
          </a:prstGeom>
          <a:ln>
            <a:solidFill>
              <a:schemeClr val="tx1"/>
            </a:solidFill>
          </a:ln>
        </p:spPr>
      </p:pic>
    </p:spTree>
    <p:extLst>
      <p:ext uri="{BB962C8B-B14F-4D97-AF65-F5344CB8AC3E}">
        <p14:creationId xmlns:p14="http://schemas.microsoft.com/office/powerpoint/2010/main" val="81882242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79574"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72019996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650710" y="4595751"/>
            <a:ext cx="3015861" cy="2262249"/>
          </a:xfrm>
          <a:prstGeom prst="rect">
            <a:avLst/>
          </a:prstGeom>
        </p:spPr>
      </p:pic>
    </p:spTree>
    <p:extLst>
      <p:ext uri="{BB962C8B-B14F-4D97-AF65-F5344CB8AC3E}">
        <p14:creationId xmlns:p14="http://schemas.microsoft.com/office/powerpoint/2010/main" val="197593903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544774884"/>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8182891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92224130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90905713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32455276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2101666805"/>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93593067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hlinkClick r:id="rId3"/>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193800" y="0"/>
            <a:ext cx="9780443" cy="6858000"/>
          </a:xfrm>
          <a:prstGeom prst="rect">
            <a:avLst/>
          </a:prstGeom>
        </p:spPr>
      </p:pic>
    </p:spTree>
    <p:extLst>
      <p:ext uri="{BB962C8B-B14F-4D97-AF65-F5344CB8AC3E}">
        <p14:creationId xmlns:p14="http://schemas.microsoft.com/office/powerpoint/2010/main" val="16543340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246910" y="0"/>
            <a:ext cx="9809019" cy="6858000"/>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270661" y="111166"/>
            <a:ext cx="3347727" cy="1824511"/>
          </a:xfrm>
          <a:prstGeom prst="rect">
            <a:avLst/>
          </a:prstGeom>
        </p:spPr>
      </p:pic>
    </p:spTree>
    <p:extLst>
      <p:ext uri="{BB962C8B-B14F-4D97-AF65-F5344CB8AC3E}">
        <p14:creationId xmlns:p14="http://schemas.microsoft.com/office/powerpoint/2010/main" val="1098624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23900" y="0"/>
            <a:ext cx="10737908" cy="6858000"/>
          </a:xfrm>
          <a:prstGeom prst="rect">
            <a:avLst/>
          </a:prstGeom>
        </p:spPr>
      </p:pic>
    </p:spTree>
    <p:extLst>
      <p:ext uri="{BB962C8B-B14F-4D97-AF65-F5344CB8AC3E}">
        <p14:creationId xmlns:p14="http://schemas.microsoft.com/office/powerpoint/2010/main" val="71238787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pic>
        <p:nvPicPr>
          <p:cNvPr id="4" name="Frases Andrew Evans Translation">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898530" y="1556161"/>
            <a:ext cx="8393509" cy="4721349"/>
          </a:xfrm>
          <a:prstGeom prst="rect">
            <a:avLst/>
          </a:prstGeom>
        </p:spPr>
      </p:pic>
    </p:spTree>
    <p:extLst>
      <p:ext uri="{BB962C8B-B14F-4D97-AF65-F5344CB8AC3E}">
        <p14:creationId xmlns:p14="http://schemas.microsoft.com/office/powerpoint/2010/main" val="902965779"/>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57000"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fullScrn="1">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hlinkClick r:id="rId2"/>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25459030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hlinkClick r:id="rId2"/>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146959" y="17810"/>
            <a:ext cx="5320147" cy="6840190"/>
          </a:xfrm>
          <a:prstGeom prst="rect">
            <a:avLst/>
          </a:prstGeom>
        </p:spPr>
      </p:pic>
    </p:spTree>
    <p:extLst>
      <p:ext uri="{BB962C8B-B14F-4D97-AF65-F5344CB8AC3E}">
        <p14:creationId xmlns:p14="http://schemas.microsoft.com/office/powerpoint/2010/main" val="166566514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hlinkClick r:id="rId2"/>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23074091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38288979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showMasterSp="0">
  <p:cSld>
    <p:bg>
      <p:bgPr>
        <a:solidFill>
          <a:schemeClr val="bg1"/>
        </a:solidFill>
        <a:effectLst/>
      </p:bgPr>
    </p:bg>
    <p:spTree>
      <p:nvGrpSpPr>
        <p:cNvPr id="1" name=""/>
        <p:cNvGrpSpPr/>
        <p:nvPr/>
      </p:nvGrpSpPr>
      <p:grpSpPr>
        <a:xfrm>
          <a:off x="0" y="0"/>
          <a:ext cx="0" cy="0"/>
          <a:chOff x="0" y="0"/>
          <a:chExt cx="0" cy="0"/>
        </a:xfrm>
      </p:grpSpPr>
      <p:pic>
        <p:nvPicPr>
          <p:cNvPr id="2050" name="Picture 2" descr="Young Jordanian Girl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626247" y="88669"/>
            <a:ext cx="3855096" cy="2571403"/>
          </a:xfrm>
          <a:prstGeom prst="rect">
            <a:avLst/>
          </a:prstGeom>
          <a:noFill/>
          <a:extLst>
            <a:ext uri="{909E8E84-426E-40dd-AFC4-6F175D3DCCD1}">
              <a14:hiddenFill xmlns="" xmlns:a14="http://schemas.microsoft.com/office/drawing/2010/main">
                <a:solidFill>
                  <a:srgbClr val="FFFFFF"/>
                </a:solidFill>
              </a14:hiddenFill>
            </a:ext>
          </a:extLst>
        </p:spPr>
      </p:pic>
      <p:pic>
        <p:nvPicPr>
          <p:cNvPr id="8" name="Picture 1" descr="Olive picking 2"/>
          <p:cNvPicPr>
            <a:picLocks noGrp="1" noChangeAspect="1"/>
          </p:cNvPicPr>
          <p:nvPr isPhoto="1"/>
        </p:nvPicPr>
        <p:blipFill>
          <a:blip r:embed="rId4">
            <a:extLst>
              <a:ext uri="{28A0092B-C50C-407E-A947-70E740481C1C}">
                <a14:useLocalDpi xmlns:a14="http://schemas.microsoft.com/office/drawing/2010/main" val="0"/>
              </a:ext>
            </a:extLst>
          </a:blip>
          <a:srcRect/>
          <a:stretch>
            <a:fillRect/>
          </a:stretch>
        </p:blipFill>
        <p:spPr bwMode="auto">
          <a:xfrm>
            <a:off x="6626247" y="2766658"/>
            <a:ext cx="3855096" cy="25687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2" name="Rectangle 1"/>
          <p:cNvSpPr/>
          <p:nvPr/>
        </p:nvSpPr>
        <p:spPr>
          <a:xfrm>
            <a:off x="1428405" y="175283"/>
            <a:ext cx="4982095" cy="830997"/>
          </a:xfrm>
          <a:prstGeom prst="rect">
            <a:avLst/>
          </a:prstGeom>
        </p:spPr>
        <p:txBody>
          <a:bodyPr wrap="square">
            <a:spAutoFit/>
          </a:bodyPr>
          <a:lstStyle/>
          <a:p>
            <a:pPr algn="ctr"/>
            <a:r>
              <a:rPr lang="en-US" sz="2400" b="1" dirty="0">
                <a:solidFill>
                  <a:srgbClr val="000000"/>
                </a:solidFill>
                <a:latin typeface="Futura"/>
              </a:rPr>
              <a:t>Jordan Partners </a:t>
            </a:r>
          </a:p>
          <a:p>
            <a:pPr algn="ctr"/>
            <a:r>
              <a:rPr lang="en-US" sz="2400" b="1" dirty="0">
                <a:solidFill>
                  <a:srgbClr val="000000"/>
                </a:solidFill>
                <a:latin typeface="Futura"/>
              </a:rPr>
              <a:t>with Tourism Cares</a:t>
            </a:r>
            <a:endParaRPr lang="en-US" sz="2400" dirty="0">
              <a:solidFill>
                <a:srgbClr val="000000"/>
              </a:solidFill>
              <a:latin typeface="Futura"/>
            </a:endParaRPr>
          </a:p>
        </p:txBody>
      </p:sp>
      <p:sp>
        <p:nvSpPr>
          <p:cNvPr id="7" name="Title 6"/>
          <p:cNvSpPr>
            <a:spLocks noGrp="1"/>
          </p:cNvSpPr>
          <p:nvPr>
            <p:ph type="title"/>
          </p:nvPr>
        </p:nvSpPr>
        <p:spPr>
          <a:xfrm>
            <a:off x="1523997" y="2227308"/>
            <a:ext cx="4790905" cy="3437817"/>
          </a:xfrm>
        </p:spPr>
        <p:txBody>
          <a:bodyPr/>
          <a:lstStyle/>
          <a:p>
            <a:pPr algn="ctr">
              <a:lnSpc>
                <a:spcPct val="150000"/>
              </a:lnSpc>
            </a:pPr>
            <a:r>
              <a:rPr lang="en-US" sz="1800" dirty="0">
                <a:solidFill>
                  <a:schemeClr val="tx1"/>
                </a:solidFill>
                <a:latin typeface="Futura"/>
              </a:rPr>
              <a:t>Jordan was selected as the next Tourism Cares global network destination!</a:t>
            </a:r>
            <a:r>
              <a:rPr lang="en-US" sz="1800" b="0" dirty="0">
                <a:solidFill>
                  <a:schemeClr val="tx1"/>
                </a:solidFill>
                <a:latin typeface="Futura"/>
              </a:rPr>
              <a:t/>
            </a:r>
            <a:br>
              <a:rPr lang="en-US" sz="1800" b="0" dirty="0">
                <a:solidFill>
                  <a:schemeClr val="tx1"/>
                </a:solidFill>
                <a:latin typeface="Futura"/>
              </a:rPr>
            </a:br>
            <a:r>
              <a:rPr lang="en-US" sz="1800" dirty="0">
                <a:solidFill>
                  <a:schemeClr val="tx1"/>
                </a:solidFill>
                <a:latin typeface="Futura"/>
              </a:rPr>
              <a:t>Join Tourism Cares on an expedition of travel executives and corporate responsibility leaders to Jordan </a:t>
            </a:r>
            <a:br>
              <a:rPr lang="en-US" sz="1800" dirty="0">
                <a:solidFill>
                  <a:schemeClr val="tx1"/>
                </a:solidFill>
                <a:latin typeface="Futura"/>
              </a:rPr>
            </a:br>
            <a:r>
              <a:rPr lang="en-US" sz="1800" dirty="0">
                <a:solidFill>
                  <a:schemeClr val="tx1"/>
                </a:solidFill>
                <a:latin typeface="Futura"/>
              </a:rPr>
              <a:t>February 2018</a:t>
            </a:r>
            <a:endParaRPr lang="en-US" sz="1800" dirty="0">
              <a:solidFill>
                <a:schemeClr val="tx1"/>
              </a:solidFill>
            </a:endParaRPr>
          </a:p>
        </p:txBody>
      </p:sp>
      <p:sp>
        <p:nvSpPr>
          <p:cNvPr id="6" name="Rectangle 5"/>
          <p:cNvSpPr/>
          <p:nvPr/>
        </p:nvSpPr>
        <p:spPr>
          <a:xfrm>
            <a:off x="1593271" y="5600008"/>
            <a:ext cx="9008227" cy="1077218"/>
          </a:xfrm>
          <a:prstGeom prst="rect">
            <a:avLst/>
          </a:prstGeom>
        </p:spPr>
        <p:txBody>
          <a:bodyPr wrap="square">
            <a:spAutoFit/>
          </a:bodyPr>
          <a:lstStyle/>
          <a:p>
            <a:r>
              <a:rPr lang="en-US" sz="1600" i="1" dirty="0">
                <a:solidFill>
                  <a:srgbClr val="000000"/>
                </a:solidFill>
                <a:latin typeface="Futura"/>
              </a:rPr>
              <a:t>“The Tourism Cares community is thrilled that Jordan is the next destination to be a part of our global network,” said Robin </a:t>
            </a:r>
            <a:r>
              <a:rPr lang="en-US" sz="1600" i="1" dirty="0" err="1">
                <a:solidFill>
                  <a:srgbClr val="000000"/>
                </a:solidFill>
                <a:latin typeface="Futura"/>
              </a:rPr>
              <a:t>Tauck</a:t>
            </a:r>
            <a:r>
              <a:rPr lang="en-US" sz="1600" i="1" dirty="0">
                <a:solidFill>
                  <a:srgbClr val="000000"/>
                </a:solidFill>
                <a:latin typeface="Futura"/>
              </a:rPr>
              <a:t>, chair of the Tourism Cares Global Impact Committee. “Tourism can be such a force for good through our business, the experiences we all share, and the power of our giving and care.”</a:t>
            </a:r>
          </a:p>
        </p:txBody>
      </p:sp>
      <p:pic>
        <p:nvPicPr>
          <p:cNvPr id="15" name="Picture 14"/>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231625" y="1151792"/>
            <a:ext cx="1375651" cy="721076"/>
          </a:xfrm>
          <a:prstGeom prst="rect">
            <a:avLst/>
          </a:prstGeom>
        </p:spPr>
      </p:pic>
    </p:spTree>
    <p:extLst>
      <p:ext uri="{BB962C8B-B14F-4D97-AF65-F5344CB8AC3E}">
        <p14:creationId xmlns:p14="http://schemas.microsoft.com/office/powerpoint/2010/main" val="250694867"/>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hlinkClick r:id="rId3"/>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85858192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2018805"/>
            <a:ext cx="12231585" cy="2446317"/>
          </a:xfrm>
          <a:prstGeom prst="rect">
            <a:avLst/>
          </a:prstGeom>
        </p:spPr>
      </p:pic>
    </p:spTree>
    <p:extLst>
      <p:ext uri="{BB962C8B-B14F-4D97-AF65-F5344CB8AC3E}">
        <p14:creationId xmlns:p14="http://schemas.microsoft.com/office/powerpoint/2010/main" val="107890844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290" name="Picture 1"/>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524000" y="0"/>
            <a:ext cx="9144000" cy="68580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2291" name="AutoShape 2" descr="http://cdn.adventuretravel.biz/wp-content/uploads/2015/12/twitter@2x.png?x66985"/>
          <p:cNvSpPr>
            <a:spLocks noChangeAspect="1" noChangeArrowheads="1"/>
          </p:cNvSpPr>
          <p:nvPr/>
        </p:nvSpPr>
        <p:spPr bwMode="auto">
          <a:xfrm>
            <a:off x="1611313" y="642938"/>
            <a:ext cx="133350" cy="13335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endParaRPr lang="en-US" altLang="en-US"/>
          </a:p>
        </p:txBody>
      </p:sp>
      <p:sp>
        <p:nvSpPr>
          <p:cNvPr id="9" name="Rectangle 8"/>
          <p:cNvSpPr/>
          <p:nvPr/>
        </p:nvSpPr>
        <p:spPr>
          <a:xfrm>
            <a:off x="3554520" y="3276601"/>
            <a:ext cx="4446481" cy="1015663"/>
          </a:xfrm>
          <a:prstGeom prst="rect">
            <a:avLst/>
          </a:prstGeom>
        </p:spPr>
        <p:txBody>
          <a:bodyPr>
            <a:spAutoFit/>
          </a:bodyPr>
          <a:lstStyle/>
          <a:p>
            <a:pPr>
              <a:defRPr/>
            </a:pPr>
            <a:r>
              <a:rPr lang="en-US" altLang="en-US" sz="2000" dirty="0" err="1">
                <a:solidFill>
                  <a:srgbClr val="FFFFFF"/>
                </a:solidFill>
                <a:latin typeface="proxima-nova"/>
              </a:rPr>
              <a:t>Kempinski</a:t>
            </a:r>
            <a:r>
              <a:rPr lang="en-US" altLang="en-US" sz="2000" dirty="0">
                <a:solidFill>
                  <a:srgbClr val="FFFFFF"/>
                </a:solidFill>
                <a:latin typeface="proxima-nova"/>
              </a:rPr>
              <a:t> Hotel Ishtar Dead Sea, Jordan</a:t>
            </a:r>
          </a:p>
          <a:p>
            <a:pPr>
              <a:defRPr/>
            </a:pPr>
            <a:endParaRPr lang="en-US" altLang="en-US" sz="2000" strike="sngStrike" dirty="0">
              <a:solidFill>
                <a:srgbClr val="FFFFFF"/>
              </a:solidFill>
              <a:latin typeface="proxima-nova"/>
            </a:endParaRPr>
          </a:p>
          <a:p>
            <a:pPr>
              <a:defRPr/>
            </a:pPr>
            <a:r>
              <a:rPr lang="en-US" altLang="en-US" sz="2000" u="sng" dirty="0">
                <a:solidFill>
                  <a:schemeClr val="bg1"/>
                </a:solidFill>
                <a:latin typeface="proxima-nova"/>
              </a:rPr>
              <a:t>#</a:t>
            </a:r>
            <a:r>
              <a:rPr lang="en-US" altLang="en-US" sz="2000" u="sng" dirty="0" err="1">
                <a:solidFill>
                  <a:schemeClr val="bg1"/>
                </a:solidFill>
                <a:latin typeface="proxima-nova"/>
              </a:rPr>
              <a:t>ANEXTNearEast</a:t>
            </a:r>
            <a:endParaRPr lang="en-US" altLang="en-US" sz="2000" dirty="0">
              <a:solidFill>
                <a:schemeClr val="bg1"/>
              </a:solidFill>
              <a:latin typeface="proxima-nova"/>
            </a:endParaRPr>
          </a:p>
        </p:txBody>
      </p:sp>
      <p:pic>
        <p:nvPicPr>
          <p:cNvPr id="12293" name="Picture 6" descr="http://cdn.adventuretravel.biz/wp-content/uploads/2015/12/twitter@2x.png?x6698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304427" y="3995739"/>
            <a:ext cx="257175" cy="25717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2295" name="Picture 13"/>
          <p:cNvPicPr>
            <a:picLocks noChangeAspect="1"/>
          </p:cNvPicPr>
          <p:nvPr/>
        </p:nvPicPr>
        <p:blipFill>
          <a:blip r:embed="rId5">
            <a:lum bright="70000" contrast="-70000"/>
            <a:extLst>
              <a:ext uri="{28A0092B-C50C-407E-A947-70E740481C1C}">
                <a14:useLocalDpi xmlns:a14="http://schemas.microsoft.com/office/drawing/2010/main" val="0"/>
              </a:ext>
            </a:extLst>
          </a:blip>
          <a:srcRect/>
          <a:stretch>
            <a:fillRect/>
          </a:stretch>
        </p:blipFill>
        <p:spPr bwMode="auto">
          <a:xfrm>
            <a:off x="3200873" y="3241431"/>
            <a:ext cx="457200" cy="4572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556928193"/>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91551558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83193983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851596" y="0"/>
            <a:ext cx="3340404" cy="2505694"/>
          </a:xfrm>
          <a:prstGeom prst="rect">
            <a:avLst/>
          </a:prstGeom>
        </p:spPr>
      </p:pic>
    </p:spTree>
    <p:extLst>
      <p:ext uri="{BB962C8B-B14F-4D97-AF65-F5344CB8AC3E}">
        <p14:creationId xmlns:p14="http://schemas.microsoft.com/office/powerpoint/2010/main" val="70500676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202639795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41886425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612708392"/>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2571" cy="6858000"/>
          </a:xfrm>
          <a:prstGeom prst="rect">
            <a:avLst/>
          </a:prstGeom>
        </p:spPr>
      </p:pic>
    </p:spTree>
    <p:extLst>
      <p:ext uri="{BB962C8B-B14F-4D97-AF65-F5344CB8AC3E}">
        <p14:creationId xmlns:p14="http://schemas.microsoft.com/office/powerpoint/2010/main" val="169023351"/>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604842" y="2705724"/>
            <a:ext cx="6287784" cy="1446550"/>
          </a:xfrm>
          <a:prstGeom prst="rect">
            <a:avLst/>
          </a:prstGeom>
          <a:noFill/>
        </p:spPr>
        <p:txBody>
          <a:bodyPr wrap="square" rtlCol="0">
            <a:spAutoFit/>
          </a:bodyPr>
          <a:lstStyle/>
          <a:p>
            <a:pPr algn="ctr"/>
            <a:r>
              <a:rPr lang="es-ES_tradnl" sz="8800" b="1" dirty="0" smtClean="0">
                <a:solidFill>
                  <a:schemeClr val="bg1"/>
                </a:solidFill>
                <a:latin typeface="Arial Narrow" charset="0"/>
                <a:ea typeface="Arial Narrow" charset="0"/>
                <a:cs typeface="Arial Narrow" charset="0"/>
              </a:rPr>
              <a:t>THANK YOU!</a:t>
            </a:r>
          </a:p>
        </p:txBody>
      </p:sp>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16200000">
            <a:off x="6477000" y="1143000"/>
            <a:ext cx="6858000" cy="4572000"/>
          </a:xfrm>
          <a:prstGeom prst="rect">
            <a:avLst/>
          </a:prstGeom>
        </p:spPr>
      </p:pic>
    </p:spTree>
    <p:extLst>
      <p:ext uri="{BB962C8B-B14F-4D97-AF65-F5344CB8AC3E}">
        <p14:creationId xmlns:p14="http://schemas.microsoft.com/office/powerpoint/2010/main" val="121877709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250">
        <p15:prstTrans prst="pageCurlDouble"/>
      </p:transition>
    </mc:Choice>
    <mc:Fallback xmlns="">
      <p:transition spd="slow">
        <p:fade/>
      </p:transition>
    </mc:Fallback>
  </mc:AlternateContent>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vantGarde Bk BT"/>
        <a:ea typeface=""/>
        <a:cs typeface="Aharoni"/>
      </a:majorFont>
      <a:minorFont>
        <a:latin typeface="Times New Roman"/>
        <a:ea typeface=""/>
        <a:cs typeface="Times New Roma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1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vantGarde Bk BT"/>
        <a:ea typeface=""/>
        <a:cs typeface="Aharoni"/>
      </a:majorFont>
      <a:minorFont>
        <a:latin typeface="Times New Roman"/>
        <a:ea typeface=""/>
        <a:cs typeface="Times New Roma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676</TotalTime>
  <Words>593</Words>
  <Application>Microsoft Macintosh PowerPoint</Application>
  <PresentationFormat>Widescreen</PresentationFormat>
  <Paragraphs>39</Paragraphs>
  <Slides>54</Slides>
  <Notes>12</Notes>
  <HiddenSlides>0</HiddenSlides>
  <MMClips>2</MMClips>
  <ScaleCrop>false</ScaleCrop>
  <HeadingPairs>
    <vt:vector size="6" baseType="variant">
      <vt:variant>
        <vt:lpstr>Fonts Used</vt:lpstr>
      </vt:variant>
      <vt:variant>
        <vt:i4>11</vt:i4>
      </vt:variant>
      <vt:variant>
        <vt:lpstr>Theme</vt:lpstr>
      </vt:variant>
      <vt:variant>
        <vt:i4>3</vt:i4>
      </vt:variant>
      <vt:variant>
        <vt:lpstr>Slide Titles</vt:lpstr>
      </vt:variant>
      <vt:variant>
        <vt:i4>54</vt:i4>
      </vt:variant>
    </vt:vector>
  </HeadingPairs>
  <TitlesOfParts>
    <vt:vector size="68" baseType="lpstr">
      <vt:lpstr>Aharoni</vt:lpstr>
      <vt:lpstr>Arial</vt:lpstr>
      <vt:lpstr>Arial Narrow</vt:lpstr>
      <vt:lpstr>AvantGarde Bk BT</vt:lpstr>
      <vt:lpstr>Calibri</vt:lpstr>
      <vt:lpstr>Calibri Light</vt:lpstr>
      <vt:lpstr>Futura</vt:lpstr>
      <vt:lpstr>Futura Std Book</vt:lpstr>
      <vt:lpstr>Mangal</vt:lpstr>
      <vt:lpstr>proxima-nova</vt:lpstr>
      <vt:lpstr>Times New Roman</vt:lpstr>
      <vt:lpstr>Office Theme</vt:lpstr>
      <vt:lpstr>Default Design</vt:lpstr>
      <vt:lpstr>1_Default Design</vt:lpstr>
      <vt:lpstr>PowerPoint Presentation</vt:lpstr>
      <vt:lpstr>PowerPoint Presentation</vt:lpstr>
      <vt:lpstr>PowerPoint Presentation</vt:lpstr>
      <vt:lpstr>PowerPoint Presentation</vt:lpstr>
      <vt:lpstr>PowerPoint Presentation</vt:lpstr>
      <vt:lpstr> Recent Survey Results - MMGY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Jordan was selected as the next Tourism Cares global network destination! Join Tourism Cares on an expedition of travel executives and corporate responsibility leaders to Jordan  February 2018</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15.0033</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Luis .</dc:creator>
  <cp:lastModifiedBy>Samer Abu-Taleb</cp:lastModifiedBy>
  <cp:revision>42</cp:revision>
  <dcterms:created xsi:type="dcterms:W3CDTF">2017-06-01T21:51:30Z</dcterms:created>
  <dcterms:modified xsi:type="dcterms:W3CDTF">2017-06-20T16:51:14Z</dcterms:modified>
</cp:coreProperties>
</file>